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6.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77" r:id="rId4"/>
    <p:sldMasterId id="2147483739" r:id="rId5"/>
    <p:sldMasterId id="2147483741" r:id="rId6"/>
    <p:sldMasterId id="2147484078" r:id="rId7"/>
    <p:sldMasterId id="2147483807" r:id="rId8"/>
    <p:sldMasterId id="2147484011" r:id="rId9"/>
    <p:sldMasterId id="2147483664" r:id="rId10"/>
    <p:sldMasterId id="2147483660" r:id="rId11"/>
  </p:sldMasterIdLst>
  <p:notesMasterIdLst>
    <p:notesMasterId r:id="rId33"/>
  </p:notesMasterIdLst>
  <p:sldIdLst>
    <p:sldId id="298" r:id="rId12"/>
    <p:sldId id="2147481862" r:id="rId13"/>
    <p:sldId id="2147481875" r:id="rId14"/>
    <p:sldId id="2147472186" r:id="rId15"/>
    <p:sldId id="2147473620" r:id="rId16"/>
    <p:sldId id="2147481868" r:id="rId17"/>
    <p:sldId id="2147473585" r:id="rId18"/>
    <p:sldId id="2147481876" r:id="rId19"/>
    <p:sldId id="2147481871" r:id="rId20"/>
    <p:sldId id="2147481873" r:id="rId21"/>
    <p:sldId id="2147473617" r:id="rId22"/>
    <p:sldId id="2147481858" r:id="rId23"/>
    <p:sldId id="2147481839" r:id="rId24"/>
    <p:sldId id="2147473478" r:id="rId25"/>
    <p:sldId id="2147473477" r:id="rId26"/>
    <p:sldId id="2147481874" r:id="rId27"/>
    <p:sldId id="2147473615" r:id="rId28"/>
    <p:sldId id="2147473618" r:id="rId29"/>
    <p:sldId id="2147473598" r:id="rId30"/>
    <p:sldId id="2147473538" r:id="rId31"/>
    <p:sldId id="2147481818" r:id="rId32"/>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D62218-1672-A919-E86C-653FAFC1FBE9}" name="Kitch, Bethany April" initials="KB" userId="S::bkitch@tva.gov::fa423ae8-22f9-4dde-9841-5d4275ad2267" providerId="AD"/>
  <p188:author id="{9A98E030-CE8C-A523-EF3B-7F6E5CDF52B9}" name="Reid, Travis Daniel" initials="TR" userId="S::tdreid@tva.gov::1758bb2e-93d5-46c3-8e1f-f18f774f870d" providerId="AD"/>
  <p188:author id="{3E133E3B-2D38-A967-9BB1-AE4546E2434E}" name="Azar, Christopher A" initials="CA" userId="S::caazar@tva.gov::84472600-e114-498a-a7bf-8789b8dbeea1" providerId="AD"/>
  <p188:author id="{55DBF040-8376-D75E-CBC2-7F14225B3B55}" name="Greer, Carolyn Ruth" initials="GC" userId="S::cgreer@tva.gov::33e2ccac-2950-4c41-bb45-1be09a483870" providerId="AD"/>
  <p188:author id="{69C2C45C-7270-C431-821C-821D97FCF4AB}" name="Stone, Melissa D" initials="SM" userId="S::mdstone@tva.gov::e4f03c38-2f6e-44e1-b1c7-49324461012d" providerId="AD"/>
  <p188:author id="{85431F73-3F7E-1568-2E8D-255157B4B226}" name="Winkler, Todd A" initials="TW" userId="S::tawinkl5@tva.gov::689c1610-82fd-4789-a719-8ebc8aa38d6a" providerId="AD"/>
  <p188:author id="{F877827D-9DB9-D4BB-059C-63826B41F4ED}" name="Snyder, Jason Ray" initials="SJ" userId="S::jrsnyder0@tva.gov::9efa7108-830c-4d52-b295-53222daf99a7" providerId="AD"/>
  <p188:author id="{9102CD8B-BBDB-6F3D-CC72-17FCD73E6E89}" name="Grant, Mallory Paige" initials="MG" userId="S::mpgrant@tva.gov::454bb110-5339-4a82-802c-1a5c4d7d62b0" providerId="AD"/>
  <p188:author id="{A72AFB8D-476A-B102-3593-6453685461C5}" name="Hoover, George Claiborne" initials="HG" userId="S::gchoover@tva.gov::1e73bbd3-9f5b-4b41-9b91-6ffba42b6125" providerId="AD"/>
  <p188:author id="{C557A6B8-1554-31EE-5149-B5709BB18345}" name="Singhal, Ruchi Gupta" initials="SR" userId="S::rgsinghal@tva.gov::1359c14a-9736-455e-a2f8-26976df5096e" providerId="AD"/>
  <p188:author id="{3540FAEA-A881-09A2-2824-515695263FD1}" name="Williams, Grady" initials="WG" userId="S::rgwilliams5@tva.gov::8de8fff4-aaad-401f-8fa7-6f827c007f7f" providerId="AD"/>
  <p188:author id="{17DD58F8-CF76-530E-1785-61D90567EF5E}" name="Bratcher, Staci J" initials="BS" userId="S::sjbratcher@tva.gov::203b0317-9814-4fea-a2f4-6d3a25f83b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9033"/>
    <a:srgbClr val="AEC6DB"/>
    <a:srgbClr val="4D82D2"/>
    <a:srgbClr val="6CB33F"/>
    <a:srgbClr val="152E53"/>
    <a:srgbClr val="2B9097"/>
    <a:srgbClr val="1C3D6E"/>
    <a:srgbClr val="457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1443CA-8127-4D1E-8B67-BC80DF51ADA3}" v="1" dt="2025-10-02T15:48:10.508"/>
    <p1510:client id="{B6703BAC-4E6F-406B-A84E-6D1472C0DFD4}" v="654" dt="2025-10-01T21:14:34.9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microsoft.com/office/2018/10/relationships/authors" Target="authors.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tvacloud-my.sharepoint.com/personal/rgsinghal_tva_gov/Documents/Ruchi%20TVA%20Files/PPN/SPIF/PPN%20SPIF%20Assumption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Budget Allocation</c:v>
                </c:pt>
              </c:strCache>
            </c:strRef>
          </c:tx>
          <c:dPt>
            <c:idx val="0"/>
            <c:bubble3D val="0"/>
            <c:spPr>
              <a:solidFill>
                <a:srgbClr val="68913C"/>
              </a:solidFill>
              <a:ln w="19050">
                <a:solidFill>
                  <a:schemeClr val="lt1"/>
                </a:solidFill>
              </a:ln>
              <a:effectLst/>
            </c:spPr>
            <c:extLst>
              <c:ext xmlns:c16="http://schemas.microsoft.com/office/drawing/2014/chart" uri="{C3380CC4-5D6E-409C-BE32-E72D297353CC}">
                <c16:uniqueId val="{00000001-29FE-914E-9C32-32FFFD75A5E4}"/>
              </c:ext>
            </c:extLst>
          </c:dPt>
          <c:dPt>
            <c:idx val="1"/>
            <c:bubble3D val="0"/>
            <c:spPr>
              <a:solidFill>
                <a:srgbClr val="163B6D"/>
              </a:solidFill>
              <a:ln w="19050">
                <a:solidFill>
                  <a:schemeClr val="lt1"/>
                </a:solidFill>
              </a:ln>
              <a:effectLst/>
            </c:spPr>
            <c:extLst>
              <c:ext xmlns:c16="http://schemas.microsoft.com/office/drawing/2014/chart" uri="{C3380CC4-5D6E-409C-BE32-E72D297353CC}">
                <c16:uniqueId val="{00000003-29FE-914E-9C32-32FFFD75A5E4}"/>
              </c:ext>
            </c:extLst>
          </c:dPt>
          <c:dPt>
            <c:idx val="2"/>
            <c:bubble3D val="0"/>
            <c:spPr>
              <a:solidFill>
                <a:srgbClr val="6C7295"/>
              </a:solidFill>
              <a:ln w="19050">
                <a:solidFill>
                  <a:schemeClr val="lt1"/>
                </a:solidFill>
              </a:ln>
              <a:effectLst/>
            </c:spPr>
            <c:extLst>
              <c:ext xmlns:c16="http://schemas.microsoft.com/office/drawing/2014/chart" uri="{C3380CC4-5D6E-409C-BE32-E72D297353CC}">
                <c16:uniqueId val="{00000005-29FE-914E-9C32-32FFFD75A5E4}"/>
              </c:ext>
            </c:extLst>
          </c:dPt>
          <c:dLbls>
            <c:delete val="1"/>
          </c:dLbls>
          <c:cat>
            <c:strRef>
              <c:f>Sheet1!$A$2:$A$4</c:f>
              <c:strCache>
                <c:ptCount val="3"/>
                <c:pt idx="0">
                  <c:v>Energy Efficiency</c:v>
                </c:pt>
                <c:pt idx="1">
                  <c:v>Demand Response</c:v>
                </c:pt>
                <c:pt idx="2">
                  <c:v>Clean Energy Services and Electric Vehicles</c:v>
                </c:pt>
              </c:strCache>
            </c:strRef>
          </c:cat>
          <c:val>
            <c:numRef>
              <c:f>Sheet1!$B$2:$B$4</c:f>
              <c:numCache>
                <c:formatCode>_("$"* #,##0_);_("$"* \(#,##0\);_("$"* "-"??_);_(@_)</c:formatCode>
                <c:ptCount val="3"/>
                <c:pt idx="0">
                  <c:v>783000000</c:v>
                </c:pt>
                <c:pt idx="1">
                  <c:v>1119000000</c:v>
                </c:pt>
                <c:pt idx="2">
                  <c:v>43000000</c:v>
                </c:pt>
              </c:numCache>
            </c:numRef>
          </c:val>
          <c:extLst>
            <c:ext xmlns:c16="http://schemas.microsoft.com/office/drawing/2014/chart" uri="{C3380CC4-5D6E-409C-BE32-E72D297353CC}">
              <c16:uniqueId val="{00000006-29FE-914E-9C32-32FFFD75A5E4}"/>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a:t>130% year over year growth</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'PPN growth'!$B$2</c:f>
              <c:strCache>
                <c:ptCount val="1"/>
                <c:pt idx="0">
                  <c:v>Participating PPN</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a:sp3d contourW="9525">
              <a:contourClr>
                <a:schemeClr val="accent1">
                  <a:shade val="95000"/>
                </a:schemeClr>
              </a:contourClr>
            </a:sp3d>
          </c:spPr>
          <c:invertIfNegative val="0"/>
          <c:dLbls>
            <c:dLbl>
              <c:idx val="0"/>
              <c:layout>
                <c:manualLayout>
                  <c:x val="3.3333333333333333E-2"/>
                  <c:y val="-0.2407407407407407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31C-48F2-921E-33412BB0905B}"/>
                </c:ext>
              </c:extLst>
            </c:dLbl>
            <c:dLbl>
              <c:idx val="1"/>
              <c:layout>
                <c:manualLayout>
                  <c:x val="1.3888888888888888E-2"/>
                  <c:y val="-0.300925925925925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1C-48F2-921E-33412BB0905B}"/>
                </c:ext>
              </c:extLst>
            </c:dLbl>
            <c:dLbl>
              <c:idx val="2"/>
              <c:layout>
                <c:manualLayout>
                  <c:x val="1.1111111111111112E-2"/>
                  <c:y val="-0.3425925925925926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31C-48F2-921E-33412BB0905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'PPN growth'!$C$3:$C$5</c:f>
              <c:numCache>
                <c:formatCode>General</c:formatCode>
                <c:ptCount val="3"/>
                <c:pt idx="0">
                  <c:v>2023</c:v>
                </c:pt>
                <c:pt idx="1">
                  <c:v>2024</c:v>
                </c:pt>
                <c:pt idx="2">
                  <c:v>2025</c:v>
                </c:pt>
              </c:numCache>
            </c:numRef>
          </c:cat>
          <c:val>
            <c:numRef>
              <c:f>'PPN growth'!$B$3:$B$5</c:f>
              <c:numCache>
                <c:formatCode>General</c:formatCode>
                <c:ptCount val="3"/>
                <c:pt idx="0">
                  <c:v>93</c:v>
                </c:pt>
                <c:pt idx="1">
                  <c:v>135</c:v>
                </c:pt>
                <c:pt idx="2">
                  <c:v>166</c:v>
                </c:pt>
              </c:numCache>
            </c:numRef>
          </c:val>
          <c:extLst>
            <c:ext xmlns:c16="http://schemas.microsoft.com/office/drawing/2014/chart" uri="{C3380CC4-5D6E-409C-BE32-E72D297353CC}">
              <c16:uniqueId val="{00000003-B31C-48F2-921E-33412BB0905B}"/>
            </c:ext>
          </c:extLst>
        </c:ser>
        <c:dLbls>
          <c:showLegendKey val="0"/>
          <c:showVal val="0"/>
          <c:showCatName val="0"/>
          <c:showSerName val="0"/>
          <c:showPercent val="0"/>
          <c:showBubbleSize val="0"/>
        </c:dLbls>
        <c:gapWidth val="150"/>
        <c:shape val="box"/>
        <c:axId val="2123275728"/>
        <c:axId val="2123298288"/>
        <c:axId val="0"/>
      </c:bar3DChart>
      <c:catAx>
        <c:axId val="21232757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123298288"/>
        <c:crosses val="autoZero"/>
        <c:auto val="1"/>
        <c:lblAlgn val="ctr"/>
        <c:lblOffset val="100"/>
        <c:noMultiLvlLbl val="0"/>
      </c:catAx>
      <c:valAx>
        <c:axId val="2123298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1232757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F1EA79-3587-4293-9284-FFE863366031}"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3233F920-D9A5-4CE7-BD12-0DC0D4988513}">
      <dgm:prSet/>
      <dgm:spPr/>
      <dgm:t>
        <a:bodyPr/>
        <a:lstStyle/>
        <a:p>
          <a:r>
            <a:rPr lang="en-US"/>
            <a:t>Excellence in Region</a:t>
          </a:r>
        </a:p>
      </dgm:t>
    </dgm:pt>
    <dgm:pt modelId="{97D15444-D09E-4BED-8EA8-B0E0177D602B}" type="parTrans" cxnId="{83D690B2-9F7E-4358-967B-E247ECE66430}">
      <dgm:prSet/>
      <dgm:spPr/>
      <dgm:t>
        <a:bodyPr/>
        <a:lstStyle/>
        <a:p>
          <a:endParaRPr lang="en-US"/>
        </a:p>
      </dgm:t>
    </dgm:pt>
    <dgm:pt modelId="{1D320F51-E96D-416B-9711-E85E63D84ED2}" type="sibTrans" cxnId="{83D690B2-9F7E-4358-967B-E247ECE66430}">
      <dgm:prSet/>
      <dgm:spPr/>
      <dgm:t>
        <a:bodyPr/>
        <a:lstStyle/>
        <a:p>
          <a:endParaRPr lang="en-US"/>
        </a:p>
      </dgm:t>
    </dgm:pt>
    <dgm:pt modelId="{998221EF-8577-4662-A53E-C062961DC80D}">
      <dgm:prSet/>
      <dgm:spPr/>
      <dgm:t>
        <a:bodyPr/>
        <a:lstStyle/>
        <a:p>
          <a:r>
            <a:rPr lang="en-US"/>
            <a:t>Excellence in Technologies</a:t>
          </a:r>
        </a:p>
      </dgm:t>
    </dgm:pt>
    <dgm:pt modelId="{0B881B32-BB4B-4AAE-A4E0-54F9CFAC2A01}" type="parTrans" cxnId="{9F7A015D-1E75-4AA8-9FEB-A70DFC45CD74}">
      <dgm:prSet/>
      <dgm:spPr/>
      <dgm:t>
        <a:bodyPr/>
        <a:lstStyle/>
        <a:p>
          <a:endParaRPr lang="en-US"/>
        </a:p>
      </dgm:t>
    </dgm:pt>
    <dgm:pt modelId="{1C82858D-4E74-4002-A559-8133FCBFC237}" type="sibTrans" cxnId="{9F7A015D-1E75-4AA8-9FEB-A70DFC45CD74}">
      <dgm:prSet/>
      <dgm:spPr/>
      <dgm:t>
        <a:bodyPr/>
        <a:lstStyle/>
        <a:p>
          <a:endParaRPr lang="en-US"/>
        </a:p>
      </dgm:t>
    </dgm:pt>
    <dgm:pt modelId="{DAAD8C0C-99AE-4F8C-AE9B-EC03F1BBBF8D}">
      <dgm:prSet/>
      <dgm:spPr/>
      <dgm:t>
        <a:bodyPr/>
        <a:lstStyle/>
        <a:p>
          <a:r>
            <a:rPr lang="en-US" dirty="0"/>
            <a:t>Rookie of the Year</a:t>
          </a:r>
        </a:p>
      </dgm:t>
    </dgm:pt>
    <dgm:pt modelId="{E6F5393D-71FA-4A47-922F-D7E12D3BB96B}" type="parTrans" cxnId="{054F1F18-2D0C-4D85-86D4-C18CB73FF3D3}">
      <dgm:prSet/>
      <dgm:spPr/>
      <dgm:t>
        <a:bodyPr/>
        <a:lstStyle/>
        <a:p>
          <a:endParaRPr lang="en-US"/>
        </a:p>
      </dgm:t>
    </dgm:pt>
    <dgm:pt modelId="{3A05C77B-FF8D-418B-A4D7-2829C48B7E88}" type="sibTrans" cxnId="{054F1F18-2D0C-4D85-86D4-C18CB73FF3D3}">
      <dgm:prSet/>
      <dgm:spPr/>
      <dgm:t>
        <a:bodyPr/>
        <a:lstStyle/>
        <a:p>
          <a:endParaRPr lang="en-US"/>
        </a:p>
      </dgm:t>
    </dgm:pt>
    <dgm:pt modelId="{67982664-8FA6-466F-8A9E-E0194A96DBB8}">
      <dgm:prSet/>
      <dgm:spPr/>
      <dgm:t>
        <a:bodyPr/>
        <a:lstStyle/>
        <a:p>
          <a:r>
            <a:rPr lang="en-US" dirty="0"/>
            <a:t>Best Use of Our Marketing Tools</a:t>
          </a:r>
        </a:p>
      </dgm:t>
    </dgm:pt>
    <dgm:pt modelId="{86D2FD24-3CA4-4129-BBC5-8EF4BE5EA637}" type="parTrans" cxnId="{C9078F3E-6039-4A2B-8C1A-7CB81B95C72B}">
      <dgm:prSet/>
      <dgm:spPr/>
      <dgm:t>
        <a:bodyPr/>
        <a:lstStyle/>
        <a:p>
          <a:endParaRPr lang="en-US"/>
        </a:p>
      </dgm:t>
    </dgm:pt>
    <dgm:pt modelId="{3B2EDF82-527D-41FD-B660-11D6E205394D}" type="sibTrans" cxnId="{C9078F3E-6039-4A2B-8C1A-7CB81B95C72B}">
      <dgm:prSet/>
      <dgm:spPr/>
      <dgm:t>
        <a:bodyPr/>
        <a:lstStyle/>
        <a:p>
          <a:endParaRPr lang="en-US"/>
        </a:p>
      </dgm:t>
    </dgm:pt>
    <dgm:pt modelId="{D2067B21-7A84-4C41-8777-6B7C99F6146D}">
      <dgm:prSet/>
      <dgm:spPr/>
      <dgm:t>
        <a:bodyPr/>
        <a:lstStyle/>
        <a:p>
          <a:r>
            <a:rPr lang="en-US" dirty="0"/>
            <a:t>Closest to Estimation of Completion</a:t>
          </a:r>
        </a:p>
      </dgm:t>
    </dgm:pt>
    <dgm:pt modelId="{EEFF0CDC-737F-444E-A975-57503669FC84}" type="parTrans" cxnId="{A6907E3E-6D73-46AD-B002-18BB4291B86A}">
      <dgm:prSet/>
      <dgm:spPr/>
      <dgm:t>
        <a:bodyPr/>
        <a:lstStyle/>
        <a:p>
          <a:endParaRPr lang="en-US"/>
        </a:p>
      </dgm:t>
    </dgm:pt>
    <dgm:pt modelId="{437CBA83-599B-4D5B-AF61-AAA08610C81E}" type="sibTrans" cxnId="{A6907E3E-6D73-46AD-B002-18BB4291B86A}">
      <dgm:prSet/>
      <dgm:spPr/>
      <dgm:t>
        <a:bodyPr/>
        <a:lstStyle/>
        <a:p>
          <a:endParaRPr lang="en-US"/>
        </a:p>
      </dgm:t>
    </dgm:pt>
    <dgm:pt modelId="{97132425-94C6-45D2-AE6C-9B1995ED15ED}">
      <dgm:prSet/>
      <dgm:spPr/>
      <dgm:t>
        <a:bodyPr/>
        <a:lstStyle/>
        <a:p>
          <a:r>
            <a:rPr lang="en-US"/>
            <a:t>KY, MTN, WTN, MS, AL, NE, SE, Outside Territory</a:t>
          </a:r>
        </a:p>
      </dgm:t>
    </dgm:pt>
    <dgm:pt modelId="{BC54FAF9-4924-4933-BD32-729B12083B9D}" type="parTrans" cxnId="{21AAABEC-C4A2-4C55-ABD7-01B0CC154567}">
      <dgm:prSet/>
      <dgm:spPr/>
      <dgm:t>
        <a:bodyPr/>
        <a:lstStyle/>
        <a:p>
          <a:endParaRPr lang="en-US"/>
        </a:p>
      </dgm:t>
    </dgm:pt>
    <dgm:pt modelId="{9190B5FD-B392-476D-B270-4FD3BBC059FB}" type="sibTrans" cxnId="{21AAABEC-C4A2-4C55-ABD7-01B0CC154567}">
      <dgm:prSet/>
      <dgm:spPr/>
      <dgm:t>
        <a:bodyPr/>
        <a:lstStyle/>
        <a:p>
          <a:endParaRPr lang="en-US"/>
        </a:p>
      </dgm:t>
    </dgm:pt>
    <dgm:pt modelId="{B52BE739-04B2-4FBC-84CA-D6ED0D6CFD28}">
      <dgm:prSet/>
      <dgm:spPr/>
      <dgm:t>
        <a:bodyPr/>
        <a:lstStyle/>
        <a:p>
          <a:r>
            <a:rPr lang="en-US" dirty="0"/>
            <a:t>Lighting, HVAC, FTL, Commissioning, Custom, Refrigeration, VSD, Compressed Air, New Construction Lighting</a:t>
          </a:r>
        </a:p>
      </dgm:t>
    </dgm:pt>
    <dgm:pt modelId="{A2AAECD2-308F-4F00-8BE5-4D382ECF77C3}" type="parTrans" cxnId="{8C74353D-3517-4C36-AA2E-56EA1E8D6443}">
      <dgm:prSet/>
      <dgm:spPr/>
      <dgm:t>
        <a:bodyPr/>
        <a:lstStyle/>
        <a:p>
          <a:endParaRPr lang="en-US"/>
        </a:p>
      </dgm:t>
    </dgm:pt>
    <dgm:pt modelId="{0E18010F-2A91-4744-9A7F-0FDDAEC2F89A}" type="sibTrans" cxnId="{8C74353D-3517-4C36-AA2E-56EA1E8D6443}">
      <dgm:prSet/>
      <dgm:spPr/>
      <dgm:t>
        <a:bodyPr/>
        <a:lstStyle/>
        <a:p>
          <a:endParaRPr lang="en-US"/>
        </a:p>
      </dgm:t>
    </dgm:pt>
    <dgm:pt modelId="{074755FF-A76A-43F8-8759-288B3F2993B9}" type="pres">
      <dgm:prSet presAssocID="{D2F1EA79-3587-4293-9284-FFE863366031}" presName="linearFlow" presStyleCnt="0">
        <dgm:presLayoutVars>
          <dgm:dir/>
          <dgm:resizeHandles val="exact"/>
        </dgm:presLayoutVars>
      </dgm:prSet>
      <dgm:spPr/>
    </dgm:pt>
    <dgm:pt modelId="{BEC5622D-BAFB-4BE6-8869-768522E8D5E7}" type="pres">
      <dgm:prSet presAssocID="{3233F920-D9A5-4CE7-BD12-0DC0D4988513}" presName="composite" presStyleCnt="0"/>
      <dgm:spPr/>
    </dgm:pt>
    <dgm:pt modelId="{D3DDE270-BDD4-4846-A643-AF62B88C4A92}" type="pres">
      <dgm:prSet presAssocID="{3233F920-D9A5-4CE7-BD12-0DC0D4988513}" presName="imgShp"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p with pin with solid fill"/>
        </a:ext>
      </dgm:extLst>
    </dgm:pt>
    <dgm:pt modelId="{18BE1C5C-CDD6-4884-8D3F-6C8FB84E40FE}" type="pres">
      <dgm:prSet presAssocID="{3233F920-D9A5-4CE7-BD12-0DC0D4988513}" presName="txShp" presStyleLbl="node1" presStyleIdx="0" presStyleCnt="5">
        <dgm:presLayoutVars>
          <dgm:bulletEnabled val="1"/>
        </dgm:presLayoutVars>
      </dgm:prSet>
      <dgm:spPr/>
    </dgm:pt>
    <dgm:pt modelId="{C7CB26D3-8852-453E-822E-7C2680233715}" type="pres">
      <dgm:prSet presAssocID="{1D320F51-E96D-416B-9711-E85E63D84ED2}" presName="spacing" presStyleCnt="0"/>
      <dgm:spPr/>
    </dgm:pt>
    <dgm:pt modelId="{F17A3CFB-B71B-46D3-A3E3-95E81D69BFAB}" type="pres">
      <dgm:prSet presAssocID="{998221EF-8577-4662-A53E-C062961DC80D}" presName="composite" presStyleCnt="0"/>
      <dgm:spPr/>
    </dgm:pt>
    <dgm:pt modelId="{4154BC9B-97B6-444B-B5CC-9979E8C3702E}" type="pres">
      <dgm:prSet presAssocID="{998221EF-8577-4662-A53E-C062961DC80D}" presName="imgShp" presStyleLbl="fgImgPlac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ights On with solid fill"/>
        </a:ext>
      </dgm:extLst>
    </dgm:pt>
    <dgm:pt modelId="{0A27674D-B22B-448B-9E65-94FECCDDFF0A}" type="pres">
      <dgm:prSet presAssocID="{998221EF-8577-4662-A53E-C062961DC80D}" presName="txShp" presStyleLbl="node1" presStyleIdx="1" presStyleCnt="5">
        <dgm:presLayoutVars>
          <dgm:bulletEnabled val="1"/>
        </dgm:presLayoutVars>
      </dgm:prSet>
      <dgm:spPr/>
    </dgm:pt>
    <dgm:pt modelId="{C5384ECB-8AE0-4220-94EA-2B8549831B8E}" type="pres">
      <dgm:prSet presAssocID="{1C82858D-4E74-4002-A559-8133FCBFC237}" presName="spacing" presStyleCnt="0"/>
      <dgm:spPr/>
    </dgm:pt>
    <dgm:pt modelId="{250E6719-B887-4C6E-A4F0-57FFB8BCD17D}" type="pres">
      <dgm:prSet presAssocID="{DAAD8C0C-99AE-4F8C-AE9B-EC03F1BBBF8D}" presName="composite" presStyleCnt="0"/>
      <dgm:spPr/>
    </dgm:pt>
    <dgm:pt modelId="{90691BA0-ED2E-49EA-B877-B799BD37436A}" type="pres">
      <dgm:prSet presAssocID="{DAAD8C0C-99AE-4F8C-AE9B-EC03F1BBBF8D}" presName="imgShp" presStyleLbl="fgImgPlac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edal with solid fill"/>
        </a:ext>
      </dgm:extLst>
    </dgm:pt>
    <dgm:pt modelId="{D187E281-10B8-4390-8F9E-95F683476DD2}" type="pres">
      <dgm:prSet presAssocID="{DAAD8C0C-99AE-4F8C-AE9B-EC03F1BBBF8D}" presName="txShp" presStyleLbl="node1" presStyleIdx="2" presStyleCnt="5">
        <dgm:presLayoutVars>
          <dgm:bulletEnabled val="1"/>
        </dgm:presLayoutVars>
      </dgm:prSet>
      <dgm:spPr/>
    </dgm:pt>
    <dgm:pt modelId="{59833A85-D0B9-4ACC-B2BC-92DDABC110E3}" type="pres">
      <dgm:prSet presAssocID="{3A05C77B-FF8D-418B-A4D7-2829C48B7E88}" presName="spacing" presStyleCnt="0"/>
      <dgm:spPr/>
    </dgm:pt>
    <dgm:pt modelId="{8792FA75-35E7-4E3F-8BF6-ABD33D194004}" type="pres">
      <dgm:prSet presAssocID="{67982664-8FA6-466F-8A9E-E0194A96DBB8}" presName="composite" presStyleCnt="0"/>
      <dgm:spPr/>
    </dgm:pt>
    <dgm:pt modelId="{A84F5145-28E5-4829-A05B-4C6C05F0FB36}" type="pres">
      <dgm:prSet presAssocID="{67982664-8FA6-466F-8A9E-E0194A96DBB8}" presName="imgShp" presStyleLbl="fgImgPlac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arketing with solid fill"/>
        </a:ext>
      </dgm:extLst>
    </dgm:pt>
    <dgm:pt modelId="{E2954057-B711-4B03-915A-15DA8EAFF0E6}" type="pres">
      <dgm:prSet presAssocID="{67982664-8FA6-466F-8A9E-E0194A96DBB8}" presName="txShp" presStyleLbl="node1" presStyleIdx="3" presStyleCnt="5">
        <dgm:presLayoutVars>
          <dgm:bulletEnabled val="1"/>
        </dgm:presLayoutVars>
      </dgm:prSet>
      <dgm:spPr/>
    </dgm:pt>
    <dgm:pt modelId="{3B9A4481-E821-4677-B332-D8ACAB09117F}" type="pres">
      <dgm:prSet presAssocID="{3B2EDF82-527D-41FD-B660-11D6E205394D}" presName="spacing" presStyleCnt="0"/>
      <dgm:spPr/>
    </dgm:pt>
    <dgm:pt modelId="{816869C5-DCE5-4380-BAB0-86520A8B41F4}" type="pres">
      <dgm:prSet presAssocID="{D2067B21-7A84-4C41-8777-6B7C99F6146D}" presName="composite" presStyleCnt="0"/>
      <dgm:spPr/>
    </dgm:pt>
    <dgm:pt modelId="{C9D4BFB6-091F-409E-A8ED-2D197EFB594D}" type="pres">
      <dgm:prSet presAssocID="{D2067B21-7A84-4C41-8777-6B7C99F6146D}" presName="imgShp" presStyleLbl="fgImgPlac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Alarm clock with solid fill"/>
        </a:ext>
      </dgm:extLst>
    </dgm:pt>
    <dgm:pt modelId="{B0384CBB-67B3-4B76-A40E-C85A8EA27FF3}" type="pres">
      <dgm:prSet presAssocID="{D2067B21-7A84-4C41-8777-6B7C99F6146D}" presName="txShp" presStyleLbl="node1" presStyleIdx="4" presStyleCnt="5">
        <dgm:presLayoutVars>
          <dgm:bulletEnabled val="1"/>
        </dgm:presLayoutVars>
      </dgm:prSet>
      <dgm:spPr/>
    </dgm:pt>
  </dgm:ptLst>
  <dgm:cxnLst>
    <dgm:cxn modelId="{6FF6CC02-15C9-4FEA-8C01-60338A151520}" type="presOf" srcId="{3233F920-D9A5-4CE7-BD12-0DC0D4988513}" destId="{18BE1C5C-CDD6-4884-8D3F-6C8FB84E40FE}" srcOrd="0" destOrd="0" presId="urn:microsoft.com/office/officeart/2005/8/layout/vList3"/>
    <dgm:cxn modelId="{054F1F18-2D0C-4D85-86D4-C18CB73FF3D3}" srcId="{D2F1EA79-3587-4293-9284-FFE863366031}" destId="{DAAD8C0C-99AE-4F8C-AE9B-EC03F1BBBF8D}" srcOrd="2" destOrd="0" parTransId="{E6F5393D-71FA-4A47-922F-D7E12D3BB96B}" sibTransId="{3A05C77B-FF8D-418B-A4D7-2829C48B7E88}"/>
    <dgm:cxn modelId="{403B022D-BF0D-491B-8946-8CD41BDDCD1A}" type="presOf" srcId="{97132425-94C6-45D2-AE6C-9B1995ED15ED}" destId="{18BE1C5C-CDD6-4884-8D3F-6C8FB84E40FE}" srcOrd="0" destOrd="1" presId="urn:microsoft.com/office/officeart/2005/8/layout/vList3"/>
    <dgm:cxn modelId="{8C74353D-3517-4C36-AA2E-56EA1E8D6443}" srcId="{998221EF-8577-4662-A53E-C062961DC80D}" destId="{B52BE739-04B2-4FBC-84CA-D6ED0D6CFD28}" srcOrd="0" destOrd="0" parTransId="{A2AAECD2-308F-4F00-8BE5-4D382ECF77C3}" sibTransId="{0E18010F-2A91-4744-9A7F-0FDDAEC2F89A}"/>
    <dgm:cxn modelId="{A6907E3E-6D73-46AD-B002-18BB4291B86A}" srcId="{D2F1EA79-3587-4293-9284-FFE863366031}" destId="{D2067B21-7A84-4C41-8777-6B7C99F6146D}" srcOrd="4" destOrd="0" parTransId="{EEFF0CDC-737F-444E-A975-57503669FC84}" sibTransId="{437CBA83-599B-4D5B-AF61-AAA08610C81E}"/>
    <dgm:cxn modelId="{C9078F3E-6039-4A2B-8C1A-7CB81B95C72B}" srcId="{D2F1EA79-3587-4293-9284-FFE863366031}" destId="{67982664-8FA6-466F-8A9E-E0194A96DBB8}" srcOrd="3" destOrd="0" parTransId="{86D2FD24-3CA4-4129-BBC5-8EF4BE5EA637}" sibTransId="{3B2EDF82-527D-41FD-B660-11D6E205394D}"/>
    <dgm:cxn modelId="{9F7A015D-1E75-4AA8-9FEB-A70DFC45CD74}" srcId="{D2F1EA79-3587-4293-9284-FFE863366031}" destId="{998221EF-8577-4662-A53E-C062961DC80D}" srcOrd="1" destOrd="0" parTransId="{0B881B32-BB4B-4AAE-A4E0-54F9CFAC2A01}" sibTransId="{1C82858D-4E74-4002-A559-8133FCBFC237}"/>
    <dgm:cxn modelId="{F63CC861-8FD8-476E-A108-3F355893C9E4}" type="presOf" srcId="{DAAD8C0C-99AE-4F8C-AE9B-EC03F1BBBF8D}" destId="{D187E281-10B8-4390-8F9E-95F683476DD2}" srcOrd="0" destOrd="0" presId="urn:microsoft.com/office/officeart/2005/8/layout/vList3"/>
    <dgm:cxn modelId="{BC1AD97D-542D-4BD2-A9CD-FDCE96BE18DD}" type="presOf" srcId="{D2F1EA79-3587-4293-9284-FFE863366031}" destId="{074755FF-A76A-43F8-8759-288B3F2993B9}" srcOrd="0" destOrd="0" presId="urn:microsoft.com/office/officeart/2005/8/layout/vList3"/>
    <dgm:cxn modelId="{DC01DB9A-1748-465C-83BE-939857D1D5B9}" type="presOf" srcId="{67982664-8FA6-466F-8A9E-E0194A96DBB8}" destId="{E2954057-B711-4B03-915A-15DA8EAFF0E6}" srcOrd="0" destOrd="0" presId="urn:microsoft.com/office/officeart/2005/8/layout/vList3"/>
    <dgm:cxn modelId="{A7C8DCAB-9EDA-46E4-ACB2-E11C07BE99BA}" type="presOf" srcId="{B52BE739-04B2-4FBC-84CA-D6ED0D6CFD28}" destId="{0A27674D-B22B-448B-9E65-94FECCDDFF0A}" srcOrd="0" destOrd="1" presId="urn:microsoft.com/office/officeart/2005/8/layout/vList3"/>
    <dgm:cxn modelId="{83D690B2-9F7E-4358-967B-E247ECE66430}" srcId="{D2F1EA79-3587-4293-9284-FFE863366031}" destId="{3233F920-D9A5-4CE7-BD12-0DC0D4988513}" srcOrd="0" destOrd="0" parTransId="{97D15444-D09E-4BED-8EA8-B0E0177D602B}" sibTransId="{1D320F51-E96D-416B-9711-E85E63D84ED2}"/>
    <dgm:cxn modelId="{2556FDC9-51B1-41DD-85D5-9B1ACAF20FE1}" type="presOf" srcId="{D2067B21-7A84-4C41-8777-6B7C99F6146D}" destId="{B0384CBB-67B3-4B76-A40E-C85A8EA27FF3}" srcOrd="0" destOrd="0" presId="urn:microsoft.com/office/officeart/2005/8/layout/vList3"/>
    <dgm:cxn modelId="{21AAABEC-C4A2-4C55-ABD7-01B0CC154567}" srcId="{3233F920-D9A5-4CE7-BD12-0DC0D4988513}" destId="{97132425-94C6-45D2-AE6C-9B1995ED15ED}" srcOrd="0" destOrd="0" parTransId="{BC54FAF9-4924-4933-BD32-729B12083B9D}" sibTransId="{9190B5FD-B392-476D-B270-4FD3BBC059FB}"/>
    <dgm:cxn modelId="{8F7B2FFD-1D6A-4DDF-9055-B2ED9946F223}" type="presOf" srcId="{998221EF-8577-4662-A53E-C062961DC80D}" destId="{0A27674D-B22B-448B-9E65-94FECCDDFF0A}" srcOrd="0" destOrd="0" presId="urn:microsoft.com/office/officeart/2005/8/layout/vList3"/>
    <dgm:cxn modelId="{10421328-B01C-434B-BC9F-11889E977655}" type="presParOf" srcId="{074755FF-A76A-43F8-8759-288B3F2993B9}" destId="{BEC5622D-BAFB-4BE6-8869-768522E8D5E7}" srcOrd="0" destOrd="0" presId="urn:microsoft.com/office/officeart/2005/8/layout/vList3"/>
    <dgm:cxn modelId="{796FF92E-7593-40AE-976A-1C3A49163E95}" type="presParOf" srcId="{BEC5622D-BAFB-4BE6-8869-768522E8D5E7}" destId="{D3DDE270-BDD4-4846-A643-AF62B88C4A92}" srcOrd="0" destOrd="0" presId="urn:microsoft.com/office/officeart/2005/8/layout/vList3"/>
    <dgm:cxn modelId="{05A781FE-2B6E-4D1A-B0D5-23DFA59A3DE9}" type="presParOf" srcId="{BEC5622D-BAFB-4BE6-8869-768522E8D5E7}" destId="{18BE1C5C-CDD6-4884-8D3F-6C8FB84E40FE}" srcOrd="1" destOrd="0" presId="urn:microsoft.com/office/officeart/2005/8/layout/vList3"/>
    <dgm:cxn modelId="{729BA98F-75C3-483D-9538-2D1C2725439D}" type="presParOf" srcId="{074755FF-A76A-43F8-8759-288B3F2993B9}" destId="{C7CB26D3-8852-453E-822E-7C2680233715}" srcOrd="1" destOrd="0" presId="urn:microsoft.com/office/officeart/2005/8/layout/vList3"/>
    <dgm:cxn modelId="{420536F8-91A3-4B79-A581-1C3BD1A8A045}" type="presParOf" srcId="{074755FF-A76A-43F8-8759-288B3F2993B9}" destId="{F17A3CFB-B71B-46D3-A3E3-95E81D69BFAB}" srcOrd="2" destOrd="0" presId="urn:microsoft.com/office/officeart/2005/8/layout/vList3"/>
    <dgm:cxn modelId="{55C8A10E-0C3E-48AF-824C-877F65602BBC}" type="presParOf" srcId="{F17A3CFB-B71B-46D3-A3E3-95E81D69BFAB}" destId="{4154BC9B-97B6-444B-B5CC-9979E8C3702E}" srcOrd="0" destOrd="0" presId="urn:microsoft.com/office/officeart/2005/8/layout/vList3"/>
    <dgm:cxn modelId="{5ED8EB70-AB87-4123-A73D-E3E71E3A66C1}" type="presParOf" srcId="{F17A3CFB-B71B-46D3-A3E3-95E81D69BFAB}" destId="{0A27674D-B22B-448B-9E65-94FECCDDFF0A}" srcOrd="1" destOrd="0" presId="urn:microsoft.com/office/officeart/2005/8/layout/vList3"/>
    <dgm:cxn modelId="{241632C3-7250-4A39-A5A6-DF8BBC80E151}" type="presParOf" srcId="{074755FF-A76A-43F8-8759-288B3F2993B9}" destId="{C5384ECB-8AE0-4220-94EA-2B8549831B8E}" srcOrd="3" destOrd="0" presId="urn:microsoft.com/office/officeart/2005/8/layout/vList3"/>
    <dgm:cxn modelId="{619C8E24-D5A6-4D6B-8A5D-2B75016ED568}" type="presParOf" srcId="{074755FF-A76A-43F8-8759-288B3F2993B9}" destId="{250E6719-B887-4C6E-A4F0-57FFB8BCD17D}" srcOrd="4" destOrd="0" presId="urn:microsoft.com/office/officeart/2005/8/layout/vList3"/>
    <dgm:cxn modelId="{5FB6C9B4-3457-4B9A-9481-F5202F14B578}" type="presParOf" srcId="{250E6719-B887-4C6E-A4F0-57FFB8BCD17D}" destId="{90691BA0-ED2E-49EA-B877-B799BD37436A}" srcOrd="0" destOrd="0" presId="urn:microsoft.com/office/officeart/2005/8/layout/vList3"/>
    <dgm:cxn modelId="{19C818F0-768D-4BCD-85C3-CDEDAA0A45C1}" type="presParOf" srcId="{250E6719-B887-4C6E-A4F0-57FFB8BCD17D}" destId="{D187E281-10B8-4390-8F9E-95F683476DD2}" srcOrd="1" destOrd="0" presId="urn:microsoft.com/office/officeart/2005/8/layout/vList3"/>
    <dgm:cxn modelId="{E972C723-1F6D-4176-9F8A-4A71E2D8F7FA}" type="presParOf" srcId="{074755FF-A76A-43F8-8759-288B3F2993B9}" destId="{59833A85-D0B9-4ACC-B2BC-92DDABC110E3}" srcOrd="5" destOrd="0" presId="urn:microsoft.com/office/officeart/2005/8/layout/vList3"/>
    <dgm:cxn modelId="{CB1E0684-1C10-44AE-B27A-75B71A3AC82C}" type="presParOf" srcId="{074755FF-A76A-43F8-8759-288B3F2993B9}" destId="{8792FA75-35E7-4E3F-8BF6-ABD33D194004}" srcOrd="6" destOrd="0" presId="urn:microsoft.com/office/officeart/2005/8/layout/vList3"/>
    <dgm:cxn modelId="{ACA467D4-D8ED-4559-896D-C9B527CDA77A}" type="presParOf" srcId="{8792FA75-35E7-4E3F-8BF6-ABD33D194004}" destId="{A84F5145-28E5-4829-A05B-4C6C05F0FB36}" srcOrd="0" destOrd="0" presId="urn:microsoft.com/office/officeart/2005/8/layout/vList3"/>
    <dgm:cxn modelId="{F30FBCA8-0CE3-4450-995E-F06484D3EF5A}" type="presParOf" srcId="{8792FA75-35E7-4E3F-8BF6-ABD33D194004}" destId="{E2954057-B711-4B03-915A-15DA8EAFF0E6}" srcOrd="1" destOrd="0" presId="urn:microsoft.com/office/officeart/2005/8/layout/vList3"/>
    <dgm:cxn modelId="{B4BC5A08-AAE5-4754-B6DD-C7934C14DFA8}" type="presParOf" srcId="{074755FF-A76A-43F8-8759-288B3F2993B9}" destId="{3B9A4481-E821-4677-B332-D8ACAB09117F}" srcOrd="7" destOrd="0" presId="urn:microsoft.com/office/officeart/2005/8/layout/vList3"/>
    <dgm:cxn modelId="{9D03EE1F-B5CD-494F-90FB-E8E43025FD36}" type="presParOf" srcId="{074755FF-A76A-43F8-8759-288B3F2993B9}" destId="{816869C5-DCE5-4380-BAB0-86520A8B41F4}" srcOrd="8" destOrd="0" presId="urn:microsoft.com/office/officeart/2005/8/layout/vList3"/>
    <dgm:cxn modelId="{A8F52927-87A9-430C-A9CA-120A0E7F6B61}" type="presParOf" srcId="{816869C5-DCE5-4380-BAB0-86520A8B41F4}" destId="{C9D4BFB6-091F-409E-A8ED-2D197EFB594D}" srcOrd="0" destOrd="0" presId="urn:microsoft.com/office/officeart/2005/8/layout/vList3"/>
    <dgm:cxn modelId="{3742DAD3-C54D-4348-B7B2-8E614D98703B}" type="presParOf" srcId="{816869C5-DCE5-4380-BAB0-86520A8B41F4}" destId="{B0384CBB-67B3-4B76-A40E-C85A8EA27FF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E1C5C-CDD6-4884-8D3F-6C8FB84E40FE}">
      <dsp:nvSpPr>
        <dsp:cNvPr id="0" name=""/>
        <dsp:cNvSpPr/>
      </dsp:nvSpPr>
      <dsp:spPr>
        <a:xfrm rot="10800000">
          <a:off x="1144507" y="144"/>
          <a:ext cx="3981106" cy="56699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27" tIns="45720" rIns="85344" bIns="45720" numCol="1" spcCol="1270" anchor="t" anchorCtr="0">
          <a:noAutofit/>
        </a:bodyPr>
        <a:lstStyle/>
        <a:p>
          <a:pPr marL="0" lvl="0" indent="0" algn="l" defTabSz="533400">
            <a:lnSpc>
              <a:spcPct val="90000"/>
            </a:lnSpc>
            <a:spcBef>
              <a:spcPct val="0"/>
            </a:spcBef>
            <a:spcAft>
              <a:spcPct val="35000"/>
            </a:spcAft>
            <a:buNone/>
          </a:pPr>
          <a:r>
            <a:rPr lang="en-US" sz="1200" kern="1200"/>
            <a:t>Excellence in Region</a:t>
          </a:r>
        </a:p>
        <a:p>
          <a:pPr marL="57150" lvl="1" indent="-57150" algn="l" defTabSz="400050">
            <a:lnSpc>
              <a:spcPct val="90000"/>
            </a:lnSpc>
            <a:spcBef>
              <a:spcPct val="0"/>
            </a:spcBef>
            <a:spcAft>
              <a:spcPct val="15000"/>
            </a:spcAft>
            <a:buChar char="•"/>
          </a:pPr>
          <a:r>
            <a:rPr lang="en-US" sz="900" kern="1200"/>
            <a:t>KY, MTN, WTN, MS, AL, NE, SE, Outside Territory</a:t>
          </a:r>
        </a:p>
      </dsp:txBody>
      <dsp:txXfrm rot="10800000">
        <a:off x="1286254" y="144"/>
        <a:ext cx="3839359" cy="566990"/>
      </dsp:txXfrm>
    </dsp:sp>
    <dsp:sp modelId="{D3DDE270-BDD4-4846-A643-AF62B88C4A92}">
      <dsp:nvSpPr>
        <dsp:cNvPr id="0" name=""/>
        <dsp:cNvSpPr/>
      </dsp:nvSpPr>
      <dsp:spPr>
        <a:xfrm>
          <a:off x="861012" y="144"/>
          <a:ext cx="566990" cy="566990"/>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27674D-B22B-448B-9E65-94FECCDDFF0A}">
      <dsp:nvSpPr>
        <dsp:cNvPr id="0" name=""/>
        <dsp:cNvSpPr/>
      </dsp:nvSpPr>
      <dsp:spPr>
        <a:xfrm rot="10800000">
          <a:off x="1144507" y="736385"/>
          <a:ext cx="3981106" cy="56699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27" tIns="45720" rIns="85344" bIns="45720" numCol="1" spcCol="1270" anchor="t" anchorCtr="0">
          <a:noAutofit/>
        </a:bodyPr>
        <a:lstStyle/>
        <a:p>
          <a:pPr marL="0" lvl="0" indent="0" algn="l" defTabSz="533400">
            <a:lnSpc>
              <a:spcPct val="90000"/>
            </a:lnSpc>
            <a:spcBef>
              <a:spcPct val="0"/>
            </a:spcBef>
            <a:spcAft>
              <a:spcPct val="35000"/>
            </a:spcAft>
            <a:buNone/>
          </a:pPr>
          <a:r>
            <a:rPr lang="en-US" sz="1200" kern="1200"/>
            <a:t>Excellence in Technologies</a:t>
          </a:r>
        </a:p>
        <a:p>
          <a:pPr marL="57150" lvl="1" indent="-57150" algn="l" defTabSz="400050">
            <a:lnSpc>
              <a:spcPct val="90000"/>
            </a:lnSpc>
            <a:spcBef>
              <a:spcPct val="0"/>
            </a:spcBef>
            <a:spcAft>
              <a:spcPct val="15000"/>
            </a:spcAft>
            <a:buChar char="•"/>
          </a:pPr>
          <a:r>
            <a:rPr lang="en-US" sz="900" kern="1200" dirty="0"/>
            <a:t>Lighting, HVAC, FTL, Commissioning, Custom, Refrigeration, VSD, Compressed Air, New Construction Lighting</a:t>
          </a:r>
        </a:p>
      </dsp:txBody>
      <dsp:txXfrm rot="10800000">
        <a:off x="1286254" y="736385"/>
        <a:ext cx="3839359" cy="566990"/>
      </dsp:txXfrm>
    </dsp:sp>
    <dsp:sp modelId="{4154BC9B-97B6-444B-B5CC-9979E8C3702E}">
      <dsp:nvSpPr>
        <dsp:cNvPr id="0" name=""/>
        <dsp:cNvSpPr/>
      </dsp:nvSpPr>
      <dsp:spPr>
        <a:xfrm>
          <a:off x="861012" y="736385"/>
          <a:ext cx="566990" cy="566990"/>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87E281-10B8-4390-8F9E-95F683476DD2}">
      <dsp:nvSpPr>
        <dsp:cNvPr id="0" name=""/>
        <dsp:cNvSpPr/>
      </dsp:nvSpPr>
      <dsp:spPr>
        <a:xfrm rot="10800000">
          <a:off x="1144507" y="1472626"/>
          <a:ext cx="3981106" cy="56699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27" tIns="45720" rIns="85344" bIns="45720" numCol="1" spcCol="1270" anchor="ctr" anchorCtr="0">
          <a:noAutofit/>
        </a:bodyPr>
        <a:lstStyle/>
        <a:p>
          <a:pPr marL="0" lvl="0" indent="0" algn="ctr" defTabSz="533400">
            <a:lnSpc>
              <a:spcPct val="90000"/>
            </a:lnSpc>
            <a:spcBef>
              <a:spcPct val="0"/>
            </a:spcBef>
            <a:spcAft>
              <a:spcPct val="35000"/>
            </a:spcAft>
            <a:buNone/>
          </a:pPr>
          <a:r>
            <a:rPr lang="en-US" sz="1200" kern="1200" dirty="0"/>
            <a:t>Rookie of the Year</a:t>
          </a:r>
        </a:p>
      </dsp:txBody>
      <dsp:txXfrm rot="10800000">
        <a:off x="1286254" y="1472626"/>
        <a:ext cx="3839359" cy="566990"/>
      </dsp:txXfrm>
    </dsp:sp>
    <dsp:sp modelId="{90691BA0-ED2E-49EA-B877-B799BD37436A}">
      <dsp:nvSpPr>
        <dsp:cNvPr id="0" name=""/>
        <dsp:cNvSpPr/>
      </dsp:nvSpPr>
      <dsp:spPr>
        <a:xfrm>
          <a:off x="861012" y="1472626"/>
          <a:ext cx="566990" cy="566990"/>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954057-B711-4B03-915A-15DA8EAFF0E6}">
      <dsp:nvSpPr>
        <dsp:cNvPr id="0" name=""/>
        <dsp:cNvSpPr/>
      </dsp:nvSpPr>
      <dsp:spPr>
        <a:xfrm rot="10800000">
          <a:off x="1144507" y="2208867"/>
          <a:ext cx="3981106" cy="56699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27" tIns="45720" rIns="85344" bIns="45720" numCol="1" spcCol="1270" anchor="ctr" anchorCtr="0">
          <a:noAutofit/>
        </a:bodyPr>
        <a:lstStyle/>
        <a:p>
          <a:pPr marL="0" lvl="0" indent="0" algn="ctr" defTabSz="533400">
            <a:lnSpc>
              <a:spcPct val="90000"/>
            </a:lnSpc>
            <a:spcBef>
              <a:spcPct val="0"/>
            </a:spcBef>
            <a:spcAft>
              <a:spcPct val="35000"/>
            </a:spcAft>
            <a:buNone/>
          </a:pPr>
          <a:r>
            <a:rPr lang="en-US" sz="1200" kern="1200" dirty="0"/>
            <a:t>Best Use of Our Marketing Tools</a:t>
          </a:r>
        </a:p>
      </dsp:txBody>
      <dsp:txXfrm rot="10800000">
        <a:off x="1286254" y="2208867"/>
        <a:ext cx="3839359" cy="566990"/>
      </dsp:txXfrm>
    </dsp:sp>
    <dsp:sp modelId="{A84F5145-28E5-4829-A05B-4C6C05F0FB36}">
      <dsp:nvSpPr>
        <dsp:cNvPr id="0" name=""/>
        <dsp:cNvSpPr/>
      </dsp:nvSpPr>
      <dsp:spPr>
        <a:xfrm>
          <a:off x="861012" y="2208867"/>
          <a:ext cx="566990" cy="566990"/>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384CBB-67B3-4B76-A40E-C85A8EA27FF3}">
      <dsp:nvSpPr>
        <dsp:cNvPr id="0" name=""/>
        <dsp:cNvSpPr/>
      </dsp:nvSpPr>
      <dsp:spPr>
        <a:xfrm rot="10800000">
          <a:off x="1144507" y="2945108"/>
          <a:ext cx="3981106" cy="56699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27" tIns="45720" rIns="85344" bIns="45720" numCol="1" spcCol="1270" anchor="ctr" anchorCtr="0">
          <a:noAutofit/>
        </a:bodyPr>
        <a:lstStyle/>
        <a:p>
          <a:pPr marL="0" lvl="0" indent="0" algn="ctr" defTabSz="533400">
            <a:lnSpc>
              <a:spcPct val="90000"/>
            </a:lnSpc>
            <a:spcBef>
              <a:spcPct val="0"/>
            </a:spcBef>
            <a:spcAft>
              <a:spcPct val="35000"/>
            </a:spcAft>
            <a:buNone/>
          </a:pPr>
          <a:r>
            <a:rPr lang="en-US" sz="1200" kern="1200" dirty="0"/>
            <a:t>Closest to Estimation of Completion</a:t>
          </a:r>
        </a:p>
      </dsp:txBody>
      <dsp:txXfrm rot="10800000">
        <a:off x="1286254" y="2945108"/>
        <a:ext cx="3839359" cy="566990"/>
      </dsp:txXfrm>
    </dsp:sp>
    <dsp:sp modelId="{C9D4BFB6-091F-409E-A8ED-2D197EFB594D}">
      <dsp:nvSpPr>
        <dsp:cNvPr id="0" name=""/>
        <dsp:cNvSpPr/>
      </dsp:nvSpPr>
      <dsp:spPr>
        <a:xfrm>
          <a:off x="861012" y="2945108"/>
          <a:ext cx="566990" cy="566990"/>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26734F-F235-FA4D-8D86-C6CC1F52DC75}"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B85BCE-8A1D-4942-ABE5-C5326066AE97}" type="slidenum">
              <a:rPr lang="en-US" smtClean="0"/>
              <a:t>‹#›</a:t>
            </a:fld>
            <a:endParaRPr lang="en-US"/>
          </a:p>
        </p:txBody>
      </p:sp>
    </p:spTree>
    <p:extLst>
      <p:ext uri="{BB962C8B-B14F-4D97-AF65-F5344CB8AC3E}">
        <p14:creationId xmlns:p14="http://schemas.microsoft.com/office/powerpoint/2010/main" val="406120229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BE09F-839A-4E46-AA96-6B1F206C891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6335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78ACB-CA61-7F56-6EDE-7755475C9F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DA1EC-7BA3-739E-6DED-497B10A503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8593EF-5CE2-4712-100A-11B9345E130D}"/>
              </a:ext>
            </a:extLst>
          </p:cNvPr>
          <p:cNvSpPr>
            <a:spLocks noGrp="1"/>
          </p:cNvSpPr>
          <p:nvPr>
            <p:ph type="body" idx="1"/>
          </p:nvPr>
        </p:nvSpPr>
        <p:spPr/>
        <p:txBody>
          <a:bodyPr/>
          <a:lstStyle/>
          <a:p>
            <a:r>
              <a:rPr lang="en-US" b="1">
                <a:solidFill>
                  <a:srgbClr val="0E4A7C"/>
                </a:solidFill>
              </a:rPr>
              <a:t> Reasons to Increase Incentives</a:t>
            </a:r>
            <a:endParaRPr lang="en-US"/>
          </a:p>
          <a:p>
            <a:r>
              <a:rPr lang="en-US"/>
              <a:t>•</a:t>
            </a:r>
            <a:r>
              <a:rPr lang="en-US">
                <a:solidFill>
                  <a:srgbClr val="0E4A7C"/>
                </a:solidFill>
              </a:rPr>
              <a:t>TVA customer research indicates that incentives need to achieve 2-year simple payback. Even after the proposed incentive increases, our estimated simple payback will be 3.5 years.</a:t>
            </a:r>
            <a:endParaRPr lang="en-US"/>
          </a:p>
          <a:p>
            <a:r>
              <a:rPr lang="en-US"/>
              <a:t>•</a:t>
            </a:r>
            <a:r>
              <a:rPr lang="en-US">
                <a:solidFill>
                  <a:srgbClr val="0E4A7C"/>
                </a:solidFill>
              </a:rPr>
              <a:t>ERBI needs to make up an extra 100 GWh over the next 4 years.</a:t>
            </a:r>
            <a:endParaRPr lang="en-US"/>
          </a:p>
          <a:p>
            <a:r>
              <a:rPr lang="en-US"/>
              <a:t>•</a:t>
            </a:r>
            <a:r>
              <a:rPr lang="en-US">
                <a:solidFill>
                  <a:srgbClr val="0E4A7C"/>
                </a:solidFill>
              </a:rPr>
              <a:t>Typically, the pipeline is 50-60% at the start of the FY. Our current pipeline is 40% of the goal.</a:t>
            </a:r>
            <a:endParaRPr lang="en-US"/>
          </a:p>
          <a:p>
            <a:r>
              <a:rPr lang="en-US"/>
              <a:t>•</a:t>
            </a:r>
            <a:r>
              <a:rPr lang="en-US">
                <a:solidFill>
                  <a:srgbClr val="0E4A7C"/>
                </a:solidFill>
              </a:rPr>
              <a:t>Inflation continues to lessen the impact of incentives on material cost.</a:t>
            </a:r>
            <a:endParaRPr lang="en-US"/>
          </a:p>
          <a:p>
            <a:r>
              <a:rPr lang="en-US"/>
              <a:t>•</a:t>
            </a:r>
            <a:r>
              <a:rPr lang="en-US">
                <a:solidFill>
                  <a:srgbClr val="0E4A7C"/>
                </a:solidFill>
              </a:rPr>
              <a:t>Benchmarking with other utilities, the average incentive is $0.18/kWh. </a:t>
            </a:r>
            <a:endParaRPr lang="en-US"/>
          </a:p>
          <a:p>
            <a:pPr marL="0" indent="0">
              <a:buFont typeface="Arial" panose="020B0604020202020204" pitchFamily="34" charset="0"/>
              <a:buNone/>
            </a:pPr>
            <a:endParaRPr lang="en-US">
              <a:ea typeface="Calibri" panose="020F0502020204030204"/>
              <a:cs typeface="Calibri" panose="020F0502020204030204"/>
            </a:endParaRPr>
          </a:p>
          <a:p>
            <a:r>
              <a:rPr lang="en-US" b="1">
                <a:solidFill>
                  <a:schemeClr val="tx2"/>
                </a:solidFill>
                <a:ea typeface="Calibri" panose="020F0502020204030204"/>
                <a:cs typeface="Calibri" panose="020F0502020204030204"/>
              </a:rPr>
              <a:t>Limited Time Offer</a:t>
            </a:r>
            <a:endParaRPr lang="en-US" b="1">
              <a:solidFill>
                <a:schemeClr val="tx2"/>
              </a:solidFill>
              <a:ea typeface="Calibri" panose="020F0502020204030204"/>
              <a:cs typeface="+mn-lt"/>
            </a:endParaRPr>
          </a:p>
          <a:p>
            <a:r>
              <a:rPr lang="en-US"/>
              <a:t>•</a:t>
            </a:r>
            <a:r>
              <a:rPr lang="en-US">
                <a:solidFill>
                  <a:srgbClr val="0E4A7C"/>
                </a:solidFill>
              </a:rPr>
              <a:t>Offers applied to project at application submission</a:t>
            </a:r>
            <a:endParaRPr lang="en-US"/>
          </a:p>
          <a:p>
            <a:r>
              <a:rPr lang="en-US"/>
              <a:t>•</a:t>
            </a:r>
            <a:r>
              <a:rPr lang="en-US">
                <a:solidFill>
                  <a:srgbClr val="0E4A7C"/>
                </a:solidFill>
              </a:rPr>
              <a:t>A limited time offer will drive participation early in the fiscal year </a:t>
            </a:r>
            <a:endParaRPr lang="en-US"/>
          </a:p>
          <a:p>
            <a:r>
              <a:rPr lang="en-US"/>
              <a:t>•</a:t>
            </a:r>
            <a:r>
              <a:rPr lang="en-US">
                <a:solidFill>
                  <a:srgbClr val="0E4A7C"/>
                </a:solidFill>
              </a:rPr>
              <a:t>It will also allow us to test out a higher incentive rate without having to commit to it long term.</a:t>
            </a:r>
            <a:endParaRPr lang="en-US"/>
          </a:p>
          <a:p>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0859E074-D816-A1CF-B559-C9348ACB4E6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BE09F-839A-4E46-AA96-6B1F206C891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348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F66F0-A652-F586-3066-C15B767F5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187F8-5776-A744-43CA-1F7B8FF1F8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651B3-3E79-5EC9-8ABE-7A437B8FBC3E}"/>
              </a:ext>
            </a:extLst>
          </p:cNvPr>
          <p:cNvSpPr>
            <a:spLocks noGrp="1"/>
          </p:cNvSpPr>
          <p:nvPr>
            <p:ph type="body" idx="1"/>
          </p:nvPr>
        </p:nvSpPr>
        <p:spPr/>
        <p:txBody>
          <a:bodyPr/>
          <a:lstStyle/>
          <a:p>
            <a:pPr marL="171450" indent="-171450">
              <a:buFontTx/>
              <a:buChar char="-"/>
            </a:pPr>
            <a:endParaRPr lang="en-US"/>
          </a:p>
        </p:txBody>
      </p:sp>
      <p:sp>
        <p:nvSpPr>
          <p:cNvPr id="4" name="Slide Number Placeholder 3">
            <a:extLst>
              <a:ext uri="{FF2B5EF4-FFF2-40B4-BE49-F238E27FC236}">
                <a16:creationId xmlns:a16="http://schemas.microsoft.com/office/drawing/2014/main" id="{A7AA5C4F-3732-19CC-6644-5A62284A62CB}"/>
              </a:ext>
            </a:extLst>
          </p:cNvPr>
          <p:cNvSpPr>
            <a:spLocks noGrp="1"/>
          </p:cNvSpPr>
          <p:nvPr>
            <p:ph type="sldNum" sz="quarter" idx="5"/>
          </p:nvPr>
        </p:nvSpPr>
        <p:spPr/>
        <p:txBody>
          <a:bodyPr/>
          <a:lstStyle/>
          <a:p>
            <a:fld id="{352E4F0A-4DE2-1048-A91E-335878D8EA0C}" type="slidenum">
              <a:rPr lang="en-US" smtClean="0"/>
              <a:t>15</a:t>
            </a:fld>
            <a:endParaRPr lang="en-US"/>
          </a:p>
        </p:txBody>
      </p:sp>
    </p:spTree>
    <p:extLst>
      <p:ext uri="{BB962C8B-B14F-4D97-AF65-F5344CB8AC3E}">
        <p14:creationId xmlns:p14="http://schemas.microsoft.com/office/powerpoint/2010/main" val="3351038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55EEA-945E-15DC-CA16-63A8281B50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294547-9180-7F29-4301-1C5602B889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7172F1-6151-B03E-5CD4-F238BE27F7A0}"/>
              </a:ext>
            </a:extLst>
          </p:cNvPr>
          <p:cNvSpPr>
            <a:spLocks noGrp="1"/>
          </p:cNvSpPr>
          <p:nvPr>
            <p:ph type="body" idx="1"/>
          </p:nvPr>
        </p:nvSpPr>
        <p:spPr/>
        <p:txBody>
          <a:bodyPr/>
          <a:lstStyle/>
          <a:p>
            <a:pPr>
              <a:lnSpc>
                <a:spcPct val="150000"/>
              </a:lnSpc>
            </a:pPr>
            <a:r>
              <a:rPr lang="en-US"/>
              <a:t>PPN Budget for FY26 is $950,000 ($750k + $200k).  This budget has been spread among the four base program categories C10, C11, C2, C3</a:t>
            </a:r>
          </a:p>
          <a:p>
            <a:pPr>
              <a:lnSpc>
                <a:spcPct val="150000"/>
              </a:lnSpc>
            </a:pPr>
            <a:endParaRPr lang="en-US"/>
          </a:p>
          <a:p>
            <a:pPr>
              <a:lnSpc>
                <a:spcPct val="150000"/>
              </a:lnSpc>
            </a:pPr>
            <a:r>
              <a:rPr lang="en-US">
                <a:ea typeface="Calibri" panose="020F0502020204030204"/>
                <a:cs typeface="Calibri" panose="020F0502020204030204"/>
              </a:rPr>
              <a:t>SPIF max = $50,000 would be 5 M kWh savings project for the first project $0.01/kWh</a:t>
            </a:r>
            <a:endParaRPr lang="en-US"/>
          </a:p>
          <a:p>
            <a:pPr>
              <a:lnSpc>
                <a:spcPct val="150000"/>
              </a:lnSpc>
            </a:pPr>
            <a:r>
              <a:rPr lang="en-US"/>
              <a:t>Assumptions:</a:t>
            </a:r>
            <a:endParaRPr lang="en-US">
              <a:ea typeface="Calibri"/>
              <a:cs typeface="Calibri"/>
            </a:endParaRPr>
          </a:p>
          <a:p>
            <a:pPr>
              <a:lnSpc>
                <a:spcPct val="150000"/>
              </a:lnSpc>
            </a:pPr>
            <a:r>
              <a:rPr lang="en-US" sz="1200">
                <a:ea typeface="Aptos" panose="020B0004020202020204" pitchFamily="34" charset="0"/>
                <a:cs typeface="Calibri"/>
              </a:rPr>
              <a:t>Calculations based on an average 185,000 kWh savings per PPN project</a:t>
            </a:r>
            <a:endParaRPr lang="en-US">
              <a:cs typeface="Calibri"/>
            </a:endParaRPr>
          </a:p>
          <a:p>
            <a:pPr>
              <a:lnSpc>
                <a:spcPct val="150000"/>
              </a:lnSpc>
            </a:pPr>
            <a:endParaRPr lang="en-US"/>
          </a:p>
          <a:p>
            <a:pPr>
              <a:lnSpc>
                <a:spcPct val="150000"/>
              </a:lnSpc>
            </a:pPr>
            <a:r>
              <a:rPr lang="en-US"/>
              <a:t>Benefits include:</a:t>
            </a:r>
            <a:endParaRPr lang="en-US">
              <a:ea typeface="Calibri"/>
              <a:cs typeface="Calibri"/>
            </a:endParaRPr>
          </a:p>
          <a:p>
            <a:pPr marL="285750" indent="-285750">
              <a:lnSpc>
                <a:spcPct val="150000"/>
              </a:lnSpc>
              <a:buFont typeface="Arial" panose="020B0604020202020204" pitchFamily="34" charset="0"/>
              <a:buChar char="•"/>
            </a:pPr>
            <a:r>
              <a:rPr lang="en-US"/>
              <a:t>Use as a recruiting tool for new PPN and to get them engaged quickly</a:t>
            </a:r>
            <a:endParaRPr lang="en-US">
              <a:ea typeface="Calibri"/>
              <a:cs typeface="Calibri"/>
            </a:endParaRPr>
          </a:p>
          <a:p>
            <a:pPr marL="285750" indent="-285750">
              <a:lnSpc>
                <a:spcPct val="150000"/>
              </a:lnSpc>
              <a:buFont typeface="Arial" panose="020B0604020202020204" pitchFamily="34" charset="0"/>
              <a:buChar char="•"/>
            </a:pPr>
            <a:r>
              <a:rPr lang="en-US"/>
              <a:t>Reward loyal PPNs by incentivizing them to submit multiple projects in on FY</a:t>
            </a:r>
            <a:endParaRPr lang="en-US">
              <a:ea typeface="Calibri"/>
              <a:cs typeface="Calibri"/>
            </a:endParaRPr>
          </a:p>
          <a:p>
            <a:pPr marL="285750" indent="-285750">
              <a:lnSpc>
                <a:spcPct val="150000"/>
              </a:lnSpc>
              <a:buFont typeface="Arial" panose="020B0604020202020204" pitchFamily="34" charset="0"/>
              <a:buChar char="•"/>
            </a:pPr>
            <a:endParaRPr lang="en-US"/>
          </a:p>
          <a:p>
            <a:pPr marL="285750" indent="-285750">
              <a:lnSpc>
                <a:spcPct val="150000"/>
              </a:lnSpc>
              <a:buFont typeface="Arial" panose="020B0604020202020204" pitchFamily="34" charset="0"/>
              <a:buChar char="•"/>
            </a:pPr>
            <a:r>
              <a:rPr lang="en-US"/>
              <a:t>Options – start in January 2026</a:t>
            </a:r>
            <a:endParaRPr lang="en-US">
              <a:ea typeface="Calibri"/>
              <a:cs typeface="Calibri"/>
            </a:endParaRPr>
          </a:p>
          <a:p>
            <a:br>
              <a:rPr lang="en-US" b="1">
                <a:cs typeface="+mn-lt"/>
              </a:rPr>
            </a:br>
            <a:endParaRPr lang="en-US"/>
          </a:p>
        </p:txBody>
      </p:sp>
      <p:sp>
        <p:nvSpPr>
          <p:cNvPr id="4" name="Slide Number Placeholder 3">
            <a:extLst>
              <a:ext uri="{FF2B5EF4-FFF2-40B4-BE49-F238E27FC236}">
                <a16:creationId xmlns:a16="http://schemas.microsoft.com/office/drawing/2014/main" id="{2814F73B-9BA7-D3CB-E68D-88874B5A866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2E4F0A-4DE2-1048-A91E-335878D8EA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193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B42FD-5094-2549-46E1-BA00BCFF8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A6B3D-21FB-9239-74A1-41822F10B0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C3A445-5AA2-69AD-6AC3-96067774E54B}"/>
              </a:ext>
            </a:extLst>
          </p:cNvPr>
          <p:cNvSpPr>
            <a:spLocks noGrp="1"/>
          </p:cNvSpPr>
          <p:nvPr>
            <p:ph type="body" idx="1"/>
          </p:nvPr>
        </p:nvSpPr>
        <p:spPr/>
        <p:txBody>
          <a:bodyPr/>
          <a:lstStyle/>
          <a:p>
            <a:r>
              <a:rPr lang="en-US" sz="1200">
                <a:ea typeface="Aptos" panose="020B0004020202020204" pitchFamily="34" charset="0"/>
                <a:cs typeface="Calibri"/>
              </a:rPr>
              <a:t>investigate if U-bend should stay</a:t>
            </a:r>
          </a:p>
          <a:p>
            <a:endParaRPr lang="en-US">
              <a:cs typeface="Calibri"/>
            </a:endParaRPr>
          </a:p>
        </p:txBody>
      </p:sp>
      <p:sp>
        <p:nvSpPr>
          <p:cNvPr id="4" name="Slide Number Placeholder 3">
            <a:extLst>
              <a:ext uri="{FF2B5EF4-FFF2-40B4-BE49-F238E27FC236}">
                <a16:creationId xmlns:a16="http://schemas.microsoft.com/office/drawing/2014/main" id="{C031305F-3ACE-C52D-2D00-1B108464F28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2E4F0A-4DE2-1048-A91E-335878D8EA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963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B85BCE-8A1D-4942-ABE5-C5326066AE97}" type="slidenum">
              <a:rPr lang="en-US" smtClean="0"/>
              <a:t>19</a:t>
            </a:fld>
            <a:endParaRPr lang="en-US"/>
          </a:p>
        </p:txBody>
      </p:sp>
    </p:spTree>
    <p:extLst>
      <p:ext uri="{BB962C8B-B14F-4D97-AF65-F5344CB8AC3E}">
        <p14:creationId xmlns:p14="http://schemas.microsoft.com/office/powerpoint/2010/main" val="2567036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B85BCE-8A1D-4942-ABE5-C5326066AE97}" type="slidenum">
              <a:rPr lang="en-US" smtClean="0"/>
              <a:t>2</a:t>
            </a:fld>
            <a:endParaRPr lang="en-US"/>
          </a:p>
        </p:txBody>
      </p:sp>
    </p:spTree>
    <p:extLst>
      <p:ext uri="{BB962C8B-B14F-4D97-AF65-F5344CB8AC3E}">
        <p14:creationId xmlns:p14="http://schemas.microsoft.com/office/powerpoint/2010/main" val="2797596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20B74E7F-E83E-F647-A33B-43057D1F45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474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5EC68-664F-389E-B202-F338B02548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6E14EA-8444-0563-DA45-1F23B0423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56B0EE-FE7F-4E30-D632-EF9B722895B9}"/>
              </a:ext>
            </a:extLst>
          </p:cNvPr>
          <p:cNvSpPr>
            <a:spLocks noGrp="1"/>
          </p:cNvSpPr>
          <p:nvPr>
            <p:ph type="body" idx="1"/>
          </p:nvPr>
        </p:nvSpPr>
        <p:spPr/>
        <p:txBody>
          <a:bodyPr/>
          <a:lstStyle/>
          <a:p>
            <a:r>
              <a:rPr lang="en-US" b="0">
                <a:cs typeface="+mn-lt"/>
              </a:rPr>
              <a:t>PPN are free marketing staff</a:t>
            </a:r>
            <a:r>
              <a:rPr lang="en-US">
                <a:cs typeface="+mn-lt"/>
              </a:rPr>
              <a:t> a free sales team</a:t>
            </a:r>
            <a:endParaRPr lang="en-US" b="0">
              <a:cs typeface="+mn-lt"/>
            </a:endParaRPr>
          </a:p>
        </p:txBody>
      </p:sp>
      <p:sp>
        <p:nvSpPr>
          <p:cNvPr id="4" name="Slide Number Placeholder 3">
            <a:extLst>
              <a:ext uri="{FF2B5EF4-FFF2-40B4-BE49-F238E27FC236}">
                <a16:creationId xmlns:a16="http://schemas.microsoft.com/office/drawing/2014/main" id="{437682A7-C47E-4F59-DCD1-A0E8DE77BBA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2E4F0A-4DE2-1048-A91E-335878D8EA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098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Ruchi and Danielle built in FY25 – new insights are already paying dividends</a:t>
            </a:r>
          </a:p>
          <a:p>
            <a:endParaRPr lang="en-US">
              <a:ea typeface="Calibri"/>
              <a:cs typeface="Calibri"/>
            </a:endParaRPr>
          </a:p>
          <a:p>
            <a:r>
              <a:rPr lang="en-US">
                <a:ea typeface="Calibri"/>
                <a:cs typeface="Calibri"/>
              </a:rPr>
              <a:t>MODIFIED CHART, removed the non-base programs from PPN dashboard.  This chart shows the base program only projects performed by PPNs in FY25</a:t>
            </a:r>
          </a:p>
          <a:p>
            <a:endParaRPr lang="en-US">
              <a:ea typeface="Calibri"/>
              <a:cs typeface="Calibri"/>
            </a:endParaRPr>
          </a:p>
          <a:p>
            <a:r>
              <a:rPr lang="en-US">
                <a:ea typeface="Calibri"/>
                <a:cs typeface="Calibri"/>
              </a:rPr>
              <a:t>The PPN dashboard (that has this chart) is a collection of jobs that have and "should" complete in FY25. </a:t>
            </a:r>
          </a:p>
          <a:p>
            <a:endParaRPr lang="en-US">
              <a:ea typeface="Calibri"/>
              <a:cs typeface="Calibri"/>
            </a:endParaRPr>
          </a:p>
          <a:p>
            <a:r>
              <a:rPr lang="en-US">
                <a:ea typeface="Calibri"/>
                <a:cs typeface="Calibri"/>
              </a:rPr>
              <a:t>The 50-99 range represents PPN that do high volume of smaller projects (fast track lighting, school projects which are lower GWh).</a:t>
            </a:r>
          </a:p>
        </p:txBody>
      </p:sp>
      <p:sp>
        <p:nvSpPr>
          <p:cNvPr id="4" name="Slide Number Placeholder 3"/>
          <p:cNvSpPr>
            <a:spLocks noGrp="1"/>
          </p:cNvSpPr>
          <p:nvPr>
            <p:ph type="sldNum" sz="quarter" idx="5"/>
          </p:nvPr>
        </p:nvSpPr>
        <p:spPr/>
        <p:txBody>
          <a:bodyPr/>
          <a:lstStyle/>
          <a:p>
            <a:fld id="{352E4F0A-4DE2-1048-A91E-335878D8EA0C}" type="slidenum">
              <a:rPr lang="en-US" smtClean="0"/>
              <a:t>6</a:t>
            </a:fld>
            <a:endParaRPr lang="en-US"/>
          </a:p>
        </p:txBody>
      </p:sp>
    </p:spTree>
    <p:extLst>
      <p:ext uri="{BB962C8B-B14F-4D97-AF65-F5344CB8AC3E}">
        <p14:creationId xmlns:p14="http://schemas.microsoft.com/office/powerpoint/2010/main" val="703327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Percent PPN who submitted projects, 2023 = 29%, 2024 = 33%, 2025 = 38%</a:t>
            </a:r>
          </a:p>
          <a:p>
            <a:endParaRPr lang="en-US">
              <a:ea typeface="Calibri"/>
              <a:cs typeface="+mn-lt"/>
            </a:endParaRPr>
          </a:p>
          <a:p>
            <a:r>
              <a:rPr lang="en-US">
                <a:ea typeface="Calibri"/>
                <a:cs typeface="+mn-lt"/>
              </a:rPr>
              <a:t>Onboarded ~100 new PPN in FY25, 35% submitted a project</a:t>
            </a:r>
          </a:p>
          <a:p>
            <a:r>
              <a:rPr lang="en-US">
                <a:ea typeface="Calibri"/>
                <a:cs typeface="+mn-lt"/>
              </a:rPr>
              <a:t>Next year goal to get 50% of new PPN to submit projects</a:t>
            </a:r>
          </a:p>
          <a:p>
            <a:endParaRPr lang="en-US">
              <a:ea typeface="Calibri"/>
              <a:cs typeface="+mn-lt"/>
            </a:endParaRPr>
          </a:p>
          <a:p>
            <a:r>
              <a:rPr lang="en-US">
                <a:ea typeface="Calibri"/>
                <a:cs typeface="+mn-lt"/>
              </a:rPr>
              <a:t>PPN membership lasts for 12 months.  When those 12 months are over then we ask them to renew and send us their Business License and Proof of Insurance and we tell them about our training resources</a:t>
            </a:r>
          </a:p>
          <a:p>
            <a:br>
              <a:rPr lang="en-US" b="1">
                <a:cs typeface="+mn-lt"/>
              </a:rPr>
            </a:b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2E4F0A-4DE2-1048-A91E-335878D8EA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008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B85BCE-8A1D-4942-ABE5-C5326066AE97}" type="slidenum">
              <a:rPr lang="en-US" smtClean="0"/>
              <a:t>8</a:t>
            </a:fld>
            <a:endParaRPr lang="en-US"/>
          </a:p>
        </p:txBody>
      </p:sp>
    </p:spTree>
    <p:extLst>
      <p:ext uri="{BB962C8B-B14F-4D97-AF65-F5344CB8AC3E}">
        <p14:creationId xmlns:p14="http://schemas.microsoft.com/office/powerpoint/2010/main" val="3843114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34FD7-FA03-FF92-FC6A-AE90754A29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5CE23-0CE2-DEA2-AFBC-D915CC54C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2B951-FC12-D149-B661-9821A7AECDD0}"/>
              </a:ext>
            </a:extLst>
          </p:cNvPr>
          <p:cNvSpPr>
            <a:spLocks noGrp="1"/>
          </p:cNvSpPr>
          <p:nvPr>
            <p:ph type="body" idx="1"/>
          </p:nvPr>
        </p:nvSpPr>
        <p:spPr/>
        <p:txBody>
          <a:bodyPr/>
          <a:lstStyle/>
          <a:p>
            <a:pPr marL="171450" indent="-171450">
              <a:buFont typeface="Arial" panose="020B0604020202020204" pitchFamily="34" charset="0"/>
              <a:buChar char="•"/>
            </a:pPr>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3521E7CD-90A4-D6F7-2332-8100EE24C28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BE09F-839A-4E46-AA96-6B1F206C891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2776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94280-9B57-61F0-5670-9A872F799B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3D31E-1C2C-4085-3648-CD2C2221F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A3486A-0E2A-8D2D-0E40-DE4F1740F4B5}"/>
              </a:ext>
            </a:extLst>
          </p:cNvPr>
          <p:cNvSpPr>
            <a:spLocks noGrp="1"/>
          </p:cNvSpPr>
          <p:nvPr>
            <p:ph type="body" idx="1"/>
          </p:nvPr>
        </p:nvSpPr>
        <p:spPr/>
        <p:txBody>
          <a:bodyPr/>
          <a:lstStyle/>
          <a:p>
            <a:r>
              <a:rPr lang="en-US" err="1">
                <a:solidFill>
                  <a:srgbClr val="1F1F1F"/>
                </a:solidFill>
              </a:rPr>
              <a:t>COMcheck</a:t>
            </a:r>
            <a:r>
              <a:rPr lang="en-US">
                <a:solidFill>
                  <a:srgbClr val="1F1F1F"/>
                </a:solidFill>
              </a:rPr>
              <a:t> is a U.S. Department of Energy software used to demonstrate commercial building energy code compliance. Network lighting controls increase savings </a:t>
            </a:r>
            <a:endParaRPr lang="en-US">
              <a:ea typeface="Calibri"/>
              <a:cs typeface="Calibri"/>
            </a:endParaRPr>
          </a:p>
          <a:p>
            <a:endParaRPr lang="en-US" b="1">
              <a:solidFill>
                <a:srgbClr val="0E4A7C"/>
              </a:solidFill>
              <a:ea typeface="Calibri"/>
              <a:cs typeface="Calibri"/>
            </a:endParaRPr>
          </a:p>
          <a:p>
            <a:r>
              <a:rPr lang="en-US" b="1">
                <a:solidFill>
                  <a:srgbClr val="0E4A7C"/>
                </a:solidFill>
                <a:ea typeface="Calibri"/>
                <a:cs typeface="Calibri"/>
              </a:rPr>
              <a:t>HVAC – Advanced Tier HP</a:t>
            </a:r>
            <a:endParaRPr lang="en-US">
              <a:ea typeface="Calibri"/>
              <a:cs typeface="Calibri"/>
            </a:endParaRPr>
          </a:p>
          <a:p>
            <a:r>
              <a:rPr lang="en-US">
                <a:solidFill>
                  <a:srgbClr val="0E4A7C"/>
                </a:solidFill>
              </a:rPr>
              <a:t>•Advanced Tier AC has previously been implemented by the program and HP represents a continuation of that effort</a:t>
            </a:r>
            <a:endParaRPr lang="en-US"/>
          </a:p>
          <a:p>
            <a:r>
              <a:rPr lang="en-US">
                <a:solidFill>
                  <a:srgbClr val="0E4A7C"/>
                </a:solidFill>
              </a:rPr>
              <a:t>•Offers the potential for greater savings on higher efficiency installations</a:t>
            </a:r>
            <a:endParaRPr lang="en-US"/>
          </a:p>
          <a:p>
            <a:endParaRPr lang="en-US">
              <a:solidFill>
                <a:srgbClr val="0E4A7C"/>
              </a:solidFill>
              <a:ea typeface="Calibri"/>
              <a:cs typeface="Calibri"/>
            </a:endParaRPr>
          </a:p>
          <a:p>
            <a:r>
              <a:rPr lang="en-US" b="1">
                <a:solidFill>
                  <a:srgbClr val="0E4A7C"/>
                </a:solidFill>
              </a:rPr>
              <a:t>HVAC – Ground Source HP</a:t>
            </a:r>
            <a:endParaRPr lang="en-US"/>
          </a:p>
          <a:p>
            <a:r>
              <a:rPr lang="en-US">
                <a:solidFill>
                  <a:srgbClr val="0E4A7C"/>
                </a:solidFill>
              </a:rPr>
              <a:t>•The market has expressed interest.</a:t>
            </a:r>
            <a:endParaRPr lang="en-US"/>
          </a:p>
          <a:p>
            <a:r>
              <a:rPr lang="en-US">
                <a:solidFill>
                  <a:srgbClr val="0E4A7C"/>
                </a:solidFill>
              </a:rPr>
              <a:t>•This is a system we encounter frequently on schools.</a:t>
            </a:r>
            <a:endParaRPr lang="en-US"/>
          </a:p>
          <a:p>
            <a:endParaRPr lang="en-US" b="1">
              <a:solidFill>
                <a:srgbClr val="0E4A7C"/>
              </a:solidFill>
              <a:ea typeface="Calibri"/>
              <a:cs typeface="Calibri"/>
            </a:endParaRPr>
          </a:p>
          <a:p>
            <a:r>
              <a:rPr lang="en-US" b="1">
                <a:solidFill>
                  <a:srgbClr val="0E4A7C"/>
                </a:solidFill>
              </a:rPr>
              <a:t>Fast Track Compressed Air</a:t>
            </a:r>
            <a:endParaRPr lang="en-US">
              <a:ea typeface="Calibri"/>
              <a:cs typeface="Calibri"/>
            </a:endParaRPr>
          </a:p>
          <a:p>
            <a:r>
              <a:rPr lang="en-US"/>
              <a:t>•</a:t>
            </a:r>
            <a:r>
              <a:rPr lang="en-US">
                <a:solidFill>
                  <a:srgbClr val="0E4A7C"/>
                </a:solidFill>
              </a:rPr>
              <a:t>Current Fast Track format has been well received by the market</a:t>
            </a:r>
            <a:endParaRPr lang="en-US"/>
          </a:p>
          <a:p>
            <a:r>
              <a:rPr lang="en-US"/>
              <a:t>•</a:t>
            </a:r>
            <a:r>
              <a:rPr lang="en-US">
                <a:solidFill>
                  <a:srgbClr val="0E4A7C"/>
                </a:solidFill>
              </a:rPr>
              <a:t>Removes requirements for calculations and Custom minimums</a:t>
            </a:r>
            <a:endParaRPr lang="en-US"/>
          </a:p>
          <a:p>
            <a:r>
              <a:rPr lang="en-US"/>
              <a:t>•</a:t>
            </a:r>
            <a:r>
              <a:rPr lang="en-US">
                <a:solidFill>
                  <a:srgbClr val="0E4A7C"/>
                </a:solidFill>
              </a:rPr>
              <a:t>Provides additional channels for participation among Industrial customers</a:t>
            </a:r>
            <a:endParaRPr lang="en-US"/>
          </a:p>
          <a:p>
            <a:pPr marL="0" indent="0">
              <a:buFont typeface="Arial" panose="020B0604020202020204" pitchFamily="34" charset="0"/>
              <a:buNone/>
            </a:pPr>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65B91CB9-1E9C-A9CD-6427-C755FBA4542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BE09F-839A-4E46-AA96-6B1F206C891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94492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3" Type="http://schemas.openxmlformats.org/officeDocument/2006/relationships/hyperlink" Target="https://tvacloud.sharepoint.com/sites/fs/recognition/Pages/Applications/home.aspx" TargetMode="External"/><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bwMode="black">
          <a:xfrm>
            <a:off x="419101" y="998761"/>
            <a:ext cx="8167461" cy="1382489"/>
          </a:xfrm>
          <a:prstGeom prst="rect">
            <a:avLst/>
          </a:prstGeom>
        </p:spPr>
        <p:txBody>
          <a:bodyPr wrap="square" anchor="t" anchorCtr="0">
            <a:noAutofit/>
          </a:bodyPr>
          <a:lstStyle>
            <a:lvl1pPr algn="l">
              <a:defRPr sz="5400">
                <a:solidFill>
                  <a:schemeClr val="bg1"/>
                </a:solidFill>
                <a:latin typeface="Arial" panose="020B0604020202020204" pitchFamily="34" charset="0"/>
              </a:defRPr>
            </a:lvl1pPr>
          </a:lstStyle>
          <a:p>
            <a:r>
              <a:rPr lang="en-US"/>
              <a:t>Always In Title Case; </a:t>
            </a:r>
            <a:br>
              <a:rPr lang="en-US"/>
            </a:br>
            <a:r>
              <a:rPr lang="en-US"/>
              <a:t>2 Lines Preferred</a:t>
            </a:r>
          </a:p>
        </p:txBody>
      </p:sp>
      <p:sp>
        <p:nvSpPr>
          <p:cNvPr id="9" name="Text Placeholder 12"/>
          <p:cNvSpPr>
            <a:spLocks noGrp="1"/>
          </p:cNvSpPr>
          <p:nvPr>
            <p:ph type="body" sz="quarter" idx="11" hasCustomPrompt="1"/>
          </p:nvPr>
        </p:nvSpPr>
        <p:spPr bwMode="black">
          <a:xfrm>
            <a:off x="419101" y="2898019"/>
            <a:ext cx="6456116" cy="360163"/>
          </a:xfrm>
          <a:prstGeom prst="rect">
            <a:avLst/>
          </a:prstGeom>
        </p:spPr>
        <p:txBody>
          <a:bodyPr tIns="0">
            <a:noAutofit/>
          </a:bodyPr>
          <a:lstStyle>
            <a:lvl1pPr marL="0" indent="0">
              <a:buNone/>
              <a:defRPr sz="1200" b="0">
                <a:solidFill>
                  <a:schemeClr val="bg1"/>
                </a:solidFill>
                <a:latin typeface="Arial" panose="020B0604020202020204" pitchFamily="34" charset="0"/>
              </a:defRPr>
            </a:lvl1pPr>
          </a:lstStyle>
          <a:p>
            <a:pPr lvl="0"/>
            <a:r>
              <a:rPr lang="en-US"/>
              <a:t>Insert Date Here</a:t>
            </a:r>
            <a:endParaRPr lang="lt-LT"/>
          </a:p>
        </p:txBody>
      </p:sp>
      <p:sp>
        <p:nvSpPr>
          <p:cNvPr id="10" name="Text Placeholder 2"/>
          <p:cNvSpPr>
            <a:spLocks noGrp="1"/>
          </p:cNvSpPr>
          <p:nvPr>
            <p:ph type="body" idx="12" hasCustomPrompt="1"/>
          </p:nvPr>
        </p:nvSpPr>
        <p:spPr>
          <a:xfrm>
            <a:off x="419100" y="2385050"/>
            <a:ext cx="6455338" cy="469729"/>
          </a:xfrm>
        </p:spPr>
        <p:txBody>
          <a:bodyPr>
            <a:noAutofit/>
          </a:bodyPr>
          <a:lstStyle>
            <a:lvl1pPr marL="0" indent="0" algn="l" defTabSz="457189"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200" b="0" kern="1200" spc="2" dirty="0">
                <a:solidFill>
                  <a:srgbClr val="FFFFFF"/>
                </a:solidFill>
                <a:latin typeface="Arial" panose="020B0604020202020204" pitchFamily="34" charset="0"/>
                <a:ea typeface="+mn-ea"/>
                <a:cs typeface="+mn-cs"/>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A41411D5-F492-4B53-B3FB-726D5650ECE4}"/>
              </a:ext>
            </a:extLst>
          </p:cNvPr>
          <p:cNvCxnSpPr>
            <a:cxnSpLocks/>
          </p:cNvCxnSpPr>
          <p:nvPr userDrawn="1"/>
        </p:nvCxnSpPr>
        <p:spPr>
          <a:xfrm>
            <a:off x="419100" y="869517"/>
            <a:ext cx="4194175"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userDrawn="1"/>
        </p:nvPicPr>
        <p:blipFill>
          <a:blip r:embed="rId2"/>
          <a:stretch>
            <a:fillRect/>
          </a:stretch>
        </p:blipFill>
        <p:spPr>
          <a:xfrm>
            <a:off x="7471320" y="4554918"/>
            <a:ext cx="1275806" cy="311132"/>
          </a:xfrm>
          <a:prstGeom prst="rect">
            <a:avLst/>
          </a:prstGeom>
        </p:spPr>
      </p:pic>
    </p:spTree>
    <p:extLst>
      <p:ext uri="{BB962C8B-B14F-4D97-AF65-F5344CB8AC3E}">
        <p14:creationId xmlns:p14="http://schemas.microsoft.com/office/powerpoint/2010/main" val="162326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15" userDrawn="1">
          <p15:clr>
            <a:srgbClr val="FBAE40"/>
          </p15:clr>
        </p15:guide>
        <p15:guide id="2"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0" y="552451"/>
            <a:ext cx="6127114" cy="342900"/>
          </a:xfrm>
        </p:spPr>
        <p:txBody>
          <a:bodyPr vert="horz" lIns="0" tIns="0" rIns="91440" bIns="45720" rtlCol="0" anchor="t">
            <a:noAutofit/>
          </a:bodyPr>
          <a:lstStyle>
            <a:lvl1pPr>
              <a:defRPr lang="en-US" sz="3200" dirty="0"/>
            </a:lvl1pPr>
          </a:lstStyle>
          <a:p>
            <a:pPr lvl="0"/>
            <a:r>
              <a:rPr lang="en-US"/>
              <a:t>Arial 32 pt.</a:t>
            </a:r>
            <a:br>
              <a:rPr lang="en-US"/>
            </a:br>
            <a:r>
              <a:rPr lang="en-US"/>
              <a:t>Line 2</a:t>
            </a:r>
            <a:br>
              <a:rPr lang="en-US"/>
            </a:br>
            <a:r>
              <a:rPr lang="en-US"/>
              <a:t>Line3</a:t>
            </a:r>
            <a:br>
              <a:rPr lang="en-US"/>
            </a:br>
            <a:r>
              <a:rPr lang="en-US"/>
              <a:t>Line4</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2577886" y="2433234"/>
            <a:ext cx="6169239" cy="1600338"/>
          </a:xfrm>
        </p:spPr>
        <p:txBody>
          <a:bodyPr anchor="t" anchorCtr="0"/>
          <a:lstStyle>
            <a:lvl1pPr marL="0" indent="0" algn="l" defTabSz="457189" rtl="0" eaLnBrk="1" latinLnBrk="0" hangingPunct="1">
              <a:lnSpc>
                <a:spcPts val="2500"/>
              </a:lnSpc>
              <a:spcBef>
                <a:spcPts val="0"/>
              </a:spcBef>
              <a:spcAft>
                <a:spcPts val="1200"/>
              </a:spcAft>
              <a:buClr>
                <a:schemeClr val="tx1"/>
              </a:buClr>
              <a:buSzPct val="110000"/>
              <a:buFont typeface="Wingdings" panose="05000000000000000000" pitchFamily="2" charset="2"/>
              <a:buNone/>
              <a:defRPr lang="en-US" sz="2000" b="0" kern="1200" spc="2" noProof="0" dirty="0">
                <a:solidFill>
                  <a:schemeClr val="tx1"/>
                </a:solidFill>
                <a:latin typeface="Arial" panose="020B0604020202020204" pitchFamily="34" charset="0"/>
                <a:ea typeface="+mn-ea"/>
                <a:cs typeface="+mn-cs"/>
              </a:defRPr>
            </a:lvl1pPr>
            <a:lvl2pPr marL="565136" indent="-171446">
              <a:defRPr lang="en-US" sz="1200" b="0" kern="1200" baseline="0" dirty="0" smtClean="0">
                <a:solidFill>
                  <a:schemeClr val="tx1"/>
                </a:solidFill>
                <a:latin typeface="+mn-lt"/>
                <a:ea typeface="+mn-ea"/>
                <a:cs typeface="+mn-cs"/>
              </a:defRPr>
            </a:lvl2pPr>
            <a:lvl3pPr marL="341305" indent="0">
              <a:buNone/>
              <a:defRPr sz="1200"/>
            </a:lvl3pPr>
            <a:lvl4pPr>
              <a:defRPr sz="1200"/>
            </a:lvl4pPr>
            <a:lvl5pPr marL="1312830" indent="-165096">
              <a:defRPr sz="1200"/>
            </a:lvl5pPr>
          </a:lstStyle>
          <a:p>
            <a:pPr lvl="0"/>
            <a:r>
              <a:rPr lang="en-US"/>
              <a:t>Arial 20 </a:t>
            </a:r>
            <a:r>
              <a:rPr lang="en-US" err="1"/>
              <a:t>pt</a:t>
            </a:r>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1" y="4766298"/>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817327" y="4688001"/>
            <a:ext cx="919941" cy="224347"/>
          </a:xfrm>
          <a:prstGeom prst="rect">
            <a:avLst/>
          </a:prstGeom>
        </p:spPr>
      </p:pic>
    </p:spTree>
    <p:extLst>
      <p:ext uri="{BB962C8B-B14F-4D97-AF65-F5344CB8AC3E}">
        <p14:creationId xmlns:p14="http://schemas.microsoft.com/office/powerpoint/2010/main" val="314740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1841" y="996696"/>
            <a:ext cx="8342109" cy="1499616"/>
          </a:xfrm>
        </p:spPr>
        <p:txBody>
          <a:bodyPr anchor="t" anchorCtr="0">
            <a:noAutofit/>
          </a:bodyPr>
          <a:lstStyle>
            <a:lvl1pPr algn="l">
              <a:defRPr sz="5400">
                <a:solidFill>
                  <a:schemeClr val="bg1"/>
                </a:solidFill>
              </a:defRPr>
            </a:lvl1pPr>
          </a:lstStyle>
          <a:p>
            <a:r>
              <a:rPr lang="en-US"/>
              <a:t>Click to add presentation title</a:t>
            </a:r>
          </a:p>
        </p:txBody>
      </p:sp>
      <p:sp>
        <p:nvSpPr>
          <p:cNvPr id="3" name="Subtitle 2"/>
          <p:cNvSpPr>
            <a:spLocks noGrp="1"/>
          </p:cNvSpPr>
          <p:nvPr>
            <p:ph type="subTitle" idx="1" hasCustomPrompt="1"/>
          </p:nvPr>
        </p:nvSpPr>
        <p:spPr>
          <a:xfrm>
            <a:off x="402475" y="2623491"/>
            <a:ext cx="8341475" cy="369332"/>
          </a:xfrm>
        </p:spPr>
        <p:txBody>
          <a:bodyPr tIns="0">
            <a:noAutofit/>
          </a:bodyPr>
          <a:lstStyle>
            <a:lvl1pPr marL="0" indent="0" algn="l">
              <a:lnSpc>
                <a:spcPct val="100000"/>
              </a:lnSpc>
              <a:spcBef>
                <a:spcPts val="0"/>
              </a:spcBef>
              <a:spcAft>
                <a:spcPts val="0"/>
              </a:spcAft>
              <a:buNone/>
              <a:defRPr sz="1200"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add presenter’s name, presenter’s title</a:t>
            </a:r>
            <a:br>
              <a:rPr lang="en-US"/>
            </a:br>
            <a:r>
              <a:rPr lang="en-US"/>
              <a:t>Click to add date</a:t>
            </a:r>
          </a:p>
        </p:txBody>
      </p:sp>
      <p:sp>
        <p:nvSpPr>
          <p:cNvPr id="8" name="Footer Placeholder 3"/>
          <p:cNvSpPr txBox="1">
            <a:spLocks/>
          </p:cNvSpPr>
          <p:nvPr/>
        </p:nvSpPr>
        <p:spPr>
          <a:xfrm>
            <a:off x="2832839" y="4792154"/>
            <a:ext cx="3474720" cy="123111"/>
          </a:xfrm>
          <a:prstGeom prst="rect">
            <a:avLst/>
          </a:prstGeom>
        </p:spPr>
        <p:txBody>
          <a:bodyPr vert="horz" lIns="0" tIns="0" rIns="0" bIns="0" rtlCol="0" anchor="ctr">
            <a:noAutofit/>
          </a:bodyPr>
          <a:lstStyle>
            <a:defPPr>
              <a:defRPr lang="en-US"/>
            </a:defPPr>
            <a:lvl1pPr marL="0" algn="ctr" defTabSz="685800" rtl="0" eaLnBrk="1" latinLnBrk="0" hangingPunct="1">
              <a:defRPr sz="8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800">
                <a:solidFill>
                  <a:schemeClr val="bg1"/>
                </a:solidFill>
              </a:rPr>
              <a:t>TVA Restricted Information - Deliberative and Pre-Decisional Privileged </a:t>
            </a:r>
          </a:p>
        </p:txBody>
      </p:sp>
      <p:cxnSp>
        <p:nvCxnSpPr>
          <p:cNvPr id="9" name="Straight Connector 8">
            <a:extLst>
              <a:ext uri="{FF2B5EF4-FFF2-40B4-BE49-F238E27FC236}">
                <a16:creationId xmlns:a16="http://schemas.microsoft.com/office/drawing/2014/main" id="{A41411D5-F492-4B53-B3FB-726D5650ECE4}"/>
              </a:ext>
            </a:extLst>
          </p:cNvPr>
          <p:cNvCxnSpPr>
            <a:cxnSpLocks/>
          </p:cNvCxnSpPr>
          <p:nvPr/>
        </p:nvCxnSpPr>
        <p:spPr>
          <a:xfrm>
            <a:off x="400227" y="869517"/>
            <a:ext cx="4126523"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5" name="Picture 4" descr="A picture containing drawing&#10;&#10;Description automatically generated">
            <a:extLst>
              <a:ext uri="{FF2B5EF4-FFF2-40B4-BE49-F238E27FC236}">
                <a16:creationId xmlns:a16="http://schemas.microsoft.com/office/drawing/2014/main" id="{7518A915-CAE6-C275-FF6F-D3A51C2F5F7F}"/>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7817327" y="4688002"/>
            <a:ext cx="919941" cy="224347"/>
          </a:xfrm>
          <a:prstGeom prst="rect">
            <a:avLst/>
          </a:prstGeom>
        </p:spPr>
      </p:pic>
    </p:spTree>
    <p:extLst>
      <p:ext uri="{BB962C8B-B14F-4D97-AF65-F5344CB8AC3E}">
        <p14:creationId xmlns:p14="http://schemas.microsoft.com/office/powerpoint/2010/main" val="7431098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cSld name="Title and Tw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336" y="1289304"/>
            <a:ext cx="4069080"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72584" y="1289304"/>
            <a:ext cx="4069080"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cxnSp>
        <p:nvCxnSpPr>
          <p:cNvPr id="8" name="Straight Connector 7">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84095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lvl1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TVA Restricted Information - Deliberative and Pre-Decisional Privileged</a:t>
            </a:r>
          </a:p>
        </p:txBody>
      </p:sp>
      <p:sp>
        <p:nvSpPr>
          <p:cNvPr id="6" name="Slide Number Placeholder 5"/>
          <p:cNvSpPr>
            <a:spLocks noGrp="1"/>
          </p:cNvSpPr>
          <p:nvPr>
            <p:ph type="sldNum" sz="quarter" idx="12"/>
          </p:nvPr>
        </p:nvSpPr>
        <p:spPr/>
        <p:txBody>
          <a:bodyPr/>
          <a:lstStyle/>
          <a:p>
            <a:fld id="{1427CDCA-BE5A-490E-829A-A776A9309B22}" type="slidenum">
              <a:rPr lang="en-US" smtClean="0"/>
              <a:t>‹#›</a:t>
            </a:fld>
            <a:endParaRPr lang="en-US"/>
          </a:p>
        </p:txBody>
      </p:sp>
      <p:cxnSp>
        <p:nvCxnSpPr>
          <p:cNvPr id="7" name="Straight Connector 6">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54611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2_Informational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B38AA4-2BF8-AB42-BBA8-30550592EEB6}"/>
              </a:ext>
            </a:extLst>
          </p:cNvPr>
          <p:cNvSpPr/>
          <p:nvPr userDrawn="1"/>
        </p:nvSpPr>
        <p:spPr>
          <a:xfrm>
            <a:off x="1" y="0"/>
            <a:ext cx="3971925"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800">
              <a:solidFill>
                <a:schemeClr val="tx1"/>
              </a:solidFill>
            </a:endParaRPr>
          </a:p>
        </p:txBody>
      </p:sp>
      <p:sp>
        <p:nvSpPr>
          <p:cNvPr id="5" name="Title 1">
            <a:extLst>
              <a:ext uri="{FF2B5EF4-FFF2-40B4-BE49-F238E27FC236}">
                <a16:creationId xmlns:a16="http://schemas.microsoft.com/office/drawing/2014/main" id="{5B82018D-0C19-FC44-AA99-1BF8B5185A6F}"/>
              </a:ext>
            </a:extLst>
          </p:cNvPr>
          <p:cNvSpPr>
            <a:spLocks noGrp="1"/>
          </p:cNvSpPr>
          <p:nvPr>
            <p:ph type="title" hasCustomPrompt="1"/>
          </p:nvPr>
        </p:nvSpPr>
        <p:spPr>
          <a:xfrm>
            <a:off x="445888" y="1"/>
            <a:ext cx="3028832" cy="5143499"/>
          </a:xfrm>
          <a:prstGeom prst="rect">
            <a:avLst/>
          </a:prstGeom>
        </p:spPr>
        <p:txBody>
          <a:bodyPr vert="horz" anchor="ctr">
            <a:normAutofit/>
          </a:bodyPr>
          <a:lstStyle>
            <a:lvl1pPr algn="l">
              <a:defRPr sz="2700" b="1" i="0">
                <a:solidFill>
                  <a:schemeClr val="bg2"/>
                </a:solidFill>
                <a:latin typeface="Arial" panose="020B0604020202020204" pitchFamily="34" charset="0"/>
                <a:cs typeface="Arial" panose="020B0604020202020204" pitchFamily="34" charset="0"/>
              </a:defRPr>
            </a:lvl1pPr>
          </a:lstStyle>
          <a:p>
            <a:r>
              <a:rPr lang="en-US"/>
              <a:t>Place information here</a:t>
            </a:r>
          </a:p>
        </p:txBody>
      </p:sp>
      <p:pic>
        <p:nvPicPr>
          <p:cNvPr id="8" name="Picture 7">
            <a:extLst>
              <a:ext uri="{FF2B5EF4-FFF2-40B4-BE49-F238E27FC236}">
                <a16:creationId xmlns:a16="http://schemas.microsoft.com/office/drawing/2014/main" id="{508CB65C-2FC9-754A-932D-BFBDCC2CA3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94867" y="4812221"/>
            <a:ext cx="953885" cy="228886"/>
          </a:xfrm>
          <a:prstGeom prst="rect">
            <a:avLst/>
          </a:prstGeom>
        </p:spPr>
      </p:pic>
      <p:sp>
        <p:nvSpPr>
          <p:cNvPr id="9" name="Slide Number Placeholder 5">
            <a:extLst>
              <a:ext uri="{FF2B5EF4-FFF2-40B4-BE49-F238E27FC236}">
                <a16:creationId xmlns:a16="http://schemas.microsoft.com/office/drawing/2014/main" id="{3809D15D-D327-2D44-B4DA-6BBB0E1A7C7B}"/>
              </a:ext>
            </a:extLst>
          </p:cNvPr>
          <p:cNvSpPr>
            <a:spLocks noGrp="1"/>
          </p:cNvSpPr>
          <p:nvPr>
            <p:ph type="sldNum" sz="quarter" idx="12"/>
          </p:nvPr>
        </p:nvSpPr>
        <p:spPr>
          <a:xfrm>
            <a:off x="95252" y="4767263"/>
            <a:ext cx="407670" cy="273844"/>
          </a:xfrm>
        </p:spPr>
        <p:txBody>
          <a:bodyPr/>
          <a:lstStyle>
            <a:lvl1pPr>
              <a:defRPr>
                <a:solidFill>
                  <a:schemeClr val="bg1"/>
                </a:solidFill>
              </a:defRPr>
            </a:lvl1pPr>
          </a:lstStyle>
          <a:p>
            <a:fld id="{2749D9F4-DA64-584B-94A4-480801B71163}" type="slidenum">
              <a:rPr lang="en-US" smtClean="0"/>
              <a:pPr/>
              <a:t>‹#›</a:t>
            </a:fld>
            <a:endParaRPr lang="en-US"/>
          </a:p>
        </p:txBody>
      </p:sp>
    </p:spTree>
    <p:extLst>
      <p:ext uri="{BB962C8B-B14F-4D97-AF65-F5344CB8AC3E}">
        <p14:creationId xmlns:p14="http://schemas.microsoft.com/office/powerpoint/2010/main" val="11658255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bwMode="black">
          <a:xfrm>
            <a:off x="419102" y="998763"/>
            <a:ext cx="8167461" cy="1382489"/>
          </a:xfrm>
          <a:prstGeom prst="rect">
            <a:avLst/>
          </a:prstGeom>
        </p:spPr>
        <p:txBody>
          <a:bodyPr wrap="square" anchor="t" anchorCtr="0">
            <a:noAutofit/>
          </a:bodyPr>
          <a:lstStyle>
            <a:lvl1pPr algn="l">
              <a:defRPr sz="5400">
                <a:solidFill>
                  <a:schemeClr val="bg1"/>
                </a:solidFill>
                <a:latin typeface="Arial" panose="020B0604020202020204" pitchFamily="34" charset="0"/>
              </a:defRPr>
            </a:lvl1pPr>
          </a:lstStyle>
          <a:p>
            <a:r>
              <a:rPr lang="en-US"/>
              <a:t>Always In Title Case; </a:t>
            </a:r>
            <a:br>
              <a:rPr lang="en-US"/>
            </a:br>
            <a:r>
              <a:rPr lang="en-US"/>
              <a:t>2 Lines Preferred</a:t>
            </a:r>
          </a:p>
        </p:txBody>
      </p:sp>
      <p:sp>
        <p:nvSpPr>
          <p:cNvPr id="9" name="Text Placeholder 12"/>
          <p:cNvSpPr>
            <a:spLocks noGrp="1"/>
          </p:cNvSpPr>
          <p:nvPr>
            <p:ph type="body" sz="quarter" idx="11" hasCustomPrompt="1"/>
          </p:nvPr>
        </p:nvSpPr>
        <p:spPr bwMode="black">
          <a:xfrm>
            <a:off x="419101" y="2898021"/>
            <a:ext cx="6456116" cy="360163"/>
          </a:xfrm>
          <a:prstGeom prst="rect">
            <a:avLst/>
          </a:prstGeom>
        </p:spPr>
        <p:txBody>
          <a:bodyPr tIns="0">
            <a:noAutofit/>
          </a:bodyPr>
          <a:lstStyle>
            <a:lvl1pPr marL="0" indent="0">
              <a:buNone/>
              <a:defRPr sz="1200" b="0">
                <a:solidFill>
                  <a:schemeClr val="bg1"/>
                </a:solidFill>
                <a:latin typeface="Arial" panose="020B0604020202020204" pitchFamily="34" charset="0"/>
              </a:defRPr>
            </a:lvl1pPr>
          </a:lstStyle>
          <a:p>
            <a:pPr lvl="0"/>
            <a:r>
              <a:rPr lang="en-US"/>
              <a:t>Insert Date Here</a:t>
            </a:r>
            <a:endParaRPr lang="lt-LT"/>
          </a:p>
        </p:txBody>
      </p:sp>
      <p:sp>
        <p:nvSpPr>
          <p:cNvPr id="10" name="Text Placeholder 2"/>
          <p:cNvSpPr>
            <a:spLocks noGrp="1"/>
          </p:cNvSpPr>
          <p:nvPr>
            <p:ph type="body" idx="12" hasCustomPrompt="1"/>
          </p:nvPr>
        </p:nvSpPr>
        <p:spPr>
          <a:xfrm>
            <a:off x="419100" y="2385052"/>
            <a:ext cx="6455338" cy="469729"/>
          </a:xfrm>
        </p:spPr>
        <p:txBody>
          <a:bodyPr>
            <a:noAutofit/>
          </a:bodyPr>
          <a:lstStyle>
            <a:lvl1pPr marL="0" indent="0" algn="l" defTabSz="457166"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200" b="0" kern="1200" spc="2" dirty="0">
                <a:solidFill>
                  <a:srgbClr val="FFFFFF"/>
                </a:solidFill>
                <a:latin typeface="Arial" panose="020B0604020202020204" pitchFamily="34" charset="0"/>
                <a:ea typeface="+mn-ea"/>
                <a:cs typeface="+mn-cs"/>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A41411D5-F492-4B53-B3FB-726D5650ECE4}"/>
              </a:ext>
            </a:extLst>
          </p:cNvPr>
          <p:cNvCxnSpPr>
            <a:cxnSpLocks/>
          </p:cNvCxnSpPr>
          <p:nvPr userDrawn="1"/>
        </p:nvCxnSpPr>
        <p:spPr>
          <a:xfrm>
            <a:off x="457203" y="869517"/>
            <a:ext cx="4126523"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userDrawn="1"/>
        </p:nvPicPr>
        <p:blipFill>
          <a:blip r:embed="rId2"/>
          <a:stretch>
            <a:fillRect/>
          </a:stretch>
        </p:blipFill>
        <p:spPr>
          <a:xfrm>
            <a:off x="7471321" y="4554919"/>
            <a:ext cx="1275806" cy="311132"/>
          </a:xfrm>
          <a:prstGeom prst="rect">
            <a:avLst/>
          </a:prstGeom>
        </p:spPr>
      </p:pic>
    </p:spTree>
    <p:extLst>
      <p:ext uri="{BB962C8B-B14F-4D97-AF65-F5344CB8AC3E}">
        <p14:creationId xmlns:p14="http://schemas.microsoft.com/office/powerpoint/2010/main" val="416980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1" userDrawn="1">
          <p15:clr>
            <a:srgbClr val="FBAE40"/>
          </p15:clr>
        </p15:guide>
        <p15:guide id="2" pos="1620"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Title and Full Page Photo_1">
    <p:bg>
      <p:bgPr>
        <a:solidFill>
          <a:schemeClr val="accent1"/>
        </a:solidFill>
        <a:effectLst/>
      </p:bgPr>
    </p:bg>
    <p:spTree>
      <p:nvGrpSpPr>
        <p:cNvPr id="1" name=""/>
        <p:cNvGrpSpPr/>
        <p:nvPr/>
      </p:nvGrpSpPr>
      <p:grpSpPr>
        <a:xfrm>
          <a:off x="0" y="0"/>
          <a:ext cx="0" cy="0"/>
          <a:chOff x="0" y="0"/>
          <a:chExt cx="0" cy="0"/>
        </a:xfrm>
      </p:grpSpPr>
      <p:sp>
        <p:nvSpPr>
          <p:cNvPr id="5" name="Picture Placeholder 28">
            <a:extLst>
              <a:ext uri="{FF2B5EF4-FFF2-40B4-BE49-F238E27FC236}">
                <a16:creationId xmlns:a16="http://schemas.microsoft.com/office/drawing/2014/main" id="{188883A7-74C3-4C4E-B63F-85CD2F6F6FDB}"/>
              </a:ext>
            </a:extLst>
          </p:cNvPr>
          <p:cNvSpPr>
            <a:spLocks noGrp="1"/>
          </p:cNvSpPr>
          <p:nvPr>
            <p:ph type="pic" sz="quarter" idx="10"/>
          </p:nvPr>
        </p:nvSpPr>
        <p:spPr>
          <a:xfrm>
            <a:off x="0" y="0"/>
            <a:ext cx="9144000" cy="5143500"/>
          </a:xfrm>
        </p:spPr>
      </p:sp>
      <p:sp>
        <p:nvSpPr>
          <p:cNvPr id="7" name="bg object 16">
            <a:extLst>
              <a:ext uri="{FF2B5EF4-FFF2-40B4-BE49-F238E27FC236}">
                <a16:creationId xmlns:a16="http://schemas.microsoft.com/office/drawing/2014/main" id="{C4B4CEDB-E1B8-4C93-96E6-897568945D2B}"/>
              </a:ext>
            </a:extLst>
          </p:cNvPr>
          <p:cNvSpPr/>
          <p:nvPr userDrawn="1"/>
        </p:nvSpPr>
        <p:spPr>
          <a:xfrm>
            <a:off x="3" y="3"/>
            <a:ext cx="9143999" cy="51431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819">
              <a:latin typeface="Arial" panose="020B0604020202020204" pitchFamily="34" charset="0"/>
            </a:endParaRPr>
          </a:p>
        </p:txBody>
      </p:sp>
      <p:sp>
        <p:nvSpPr>
          <p:cNvPr id="8" name="bg object 17">
            <a:extLst>
              <a:ext uri="{FF2B5EF4-FFF2-40B4-BE49-F238E27FC236}">
                <a16:creationId xmlns:a16="http://schemas.microsoft.com/office/drawing/2014/main" id="{30EA0B48-4EFE-4C59-97F8-8B8411C7FF52}"/>
              </a:ext>
            </a:extLst>
          </p:cNvPr>
          <p:cNvSpPr/>
          <p:nvPr userDrawn="1"/>
        </p:nvSpPr>
        <p:spPr>
          <a:xfrm>
            <a:off x="-12653" y="292"/>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14999"/>
            </a:srgbClr>
          </a:solidFill>
        </p:spPr>
        <p:txBody>
          <a:bodyPr wrap="square" lIns="0" tIns="0" rIns="0" bIns="0" rtlCol="0"/>
          <a:lstStyle/>
          <a:p>
            <a:endParaRPr sz="819">
              <a:latin typeface="Arial" panose="020B0604020202020204" pitchFamily="34" charset="0"/>
            </a:endParaRPr>
          </a:p>
        </p:txBody>
      </p:sp>
      <p:sp>
        <p:nvSpPr>
          <p:cNvPr id="6" name="Title 1"/>
          <p:cNvSpPr>
            <a:spLocks noGrp="1"/>
          </p:cNvSpPr>
          <p:nvPr>
            <p:ph type="title" hasCustomPrompt="1"/>
          </p:nvPr>
        </p:nvSpPr>
        <p:spPr>
          <a:xfrm>
            <a:off x="424543" y="1191986"/>
            <a:ext cx="3731078" cy="1214349"/>
          </a:xfrm>
          <a:noFill/>
        </p:spPr>
        <p:txBody>
          <a:bodyPr vert="horz" lIns="0" tIns="0" rIns="91440" bIns="182880" rtlCol="0" anchor="t" anchorCtr="0">
            <a:noAutofit/>
          </a:bodyPr>
          <a:lstStyle>
            <a:lvl1pPr algn="l" defTabSz="457166"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449248" y="374803"/>
            <a:ext cx="1275806" cy="311132"/>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419100" y="2998713"/>
            <a:ext cx="3728806" cy="360163"/>
          </a:xfrm>
          <a:prstGeom prst="rect">
            <a:avLst/>
          </a:prstGeom>
        </p:spPr>
        <p:txBody>
          <a:bodyPr tIns="0">
            <a:noAutofit/>
          </a:bodyPr>
          <a:lstStyle>
            <a:lvl1pPr marL="0" indent="0">
              <a:buNone/>
              <a:defRPr sz="12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419103" y="2485744"/>
            <a:ext cx="3728357" cy="469729"/>
          </a:xfrm>
        </p:spPr>
        <p:txBody>
          <a:bodyPr>
            <a:noAutofit/>
          </a:bodyPr>
          <a:lstStyle>
            <a:lvl1pPr marL="0" indent="0" algn="l" defTabSz="457166"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200" b="0" kern="1200" spc="2" dirty="0">
                <a:solidFill>
                  <a:srgbClr val="FFFFFF"/>
                </a:solidFill>
                <a:latin typeface="Arial" panose="020B0604020202020204" pitchFamily="34" charset="0"/>
                <a:ea typeface="+mn-ea"/>
                <a:cs typeface="+mn-cs"/>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7918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3_Title and Full Page Photo">
    <p:bg>
      <p:bgPr>
        <a:solidFill>
          <a:schemeClr val="tx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F7833AE-A7A4-4F00-A3AB-51C763C575B4}"/>
              </a:ext>
            </a:extLst>
          </p:cNvPr>
          <p:cNvSpPr>
            <a:spLocks noGrp="1"/>
          </p:cNvSpPr>
          <p:nvPr>
            <p:ph type="pic" sz="quarter" idx="17"/>
          </p:nvPr>
        </p:nvSpPr>
        <p:spPr>
          <a:xfrm>
            <a:off x="0" y="0"/>
            <a:ext cx="9144000" cy="5143500"/>
          </a:xfrm>
          <a:solidFill>
            <a:schemeClr val="tx2"/>
          </a:solidFill>
        </p:spPr>
        <p:txBody>
          <a:bodyPr/>
          <a:lstStyle/>
          <a:p>
            <a:r>
              <a:rPr lang="en-US"/>
              <a:t>Click icon to add picture</a:t>
            </a:r>
          </a:p>
        </p:txBody>
      </p:sp>
      <p:sp>
        <p:nvSpPr>
          <p:cNvPr id="6" name="Title 1"/>
          <p:cNvSpPr>
            <a:spLocks noGrp="1"/>
          </p:cNvSpPr>
          <p:nvPr userDrawn="1">
            <p:ph type="title" hasCustomPrompt="1"/>
          </p:nvPr>
        </p:nvSpPr>
        <p:spPr>
          <a:xfrm>
            <a:off x="424543" y="895351"/>
            <a:ext cx="3731078" cy="1214349"/>
          </a:xfrm>
          <a:noFill/>
        </p:spPr>
        <p:txBody>
          <a:bodyPr vert="horz" lIns="0" tIns="0" rIns="91440" bIns="182880" rtlCol="0" anchor="t" anchorCtr="0">
            <a:noAutofit/>
          </a:bodyPr>
          <a:lstStyle>
            <a:lvl1pPr algn="l" defTabSz="457166"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sp>
        <p:nvSpPr>
          <p:cNvPr id="15" name="Text Placeholder 2">
            <a:extLst>
              <a:ext uri="{FF2B5EF4-FFF2-40B4-BE49-F238E27FC236}">
                <a16:creationId xmlns:a16="http://schemas.microsoft.com/office/drawing/2014/main" id="{D5C00A3D-BA0F-4D31-8CFB-A087CE3A7964}"/>
              </a:ext>
            </a:extLst>
          </p:cNvPr>
          <p:cNvSpPr>
            <a:spLocks noGrp="1"/>
          </p:cNvSpPr>
          <p:nvPr userDrawn="1">
            <p:ph type="body" idx="12" hasCustomPrompt="1"/>
          </p:nvPr>
        </p:nvSpPr>
        <p:spPr>
          <a:xfrm>
            <a:off x="419102" y="566177"/>
            <a:ext cx="5054943" cy="361779"/>
          </a:xfrm>
        </p:spPr>
        <p:txBody>
          <a:bodyPr>
            <a:noAutofit/>
          </a:bodyPr>
          <a:lstStyle>
            <a:lvl1pPr marL="0" indent="0" algn="l" defTabSz="457166"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800" b="0" kern="1200" spc="2" dirty="0">
                <a:solidFill>
                  <a:srgbClr val="FFFFFF"/>
                </a:solidFill>
                <a:latin typeface="Arial" panose="020B0604020202020204" pitchFamily="34" charset="0"/>
                <a:ea typeface="+mn-ea"/>
                <a:cs typeface="+mn-cs"/>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en-US"/>
              <a:t>Click to edit master text styles</a:t>
            </a:r>
          </a:p>
        </p:txBody>
      </p:sp>
      <p:sp>
        <p:nvSpPr>
          <p:cNvPr id="13" name="Text Placeholder 12">
            <a:extLst>
              <a:ext uri="{FF2B5EF4-FFF2-40B4-BE49-F238E27FC236}">
                <a16:creationId xmlns:a16="http://schemas.microsoft.com/office/drawing/2014/main" id="{FBA2AAD0-BBBE-4DB0-A076-6C2D8C286288}"/>
              </a:ext>
            </a:extLst>
          </p:cNvPr>
          <p:cNvSpPr>
            <a:spLocks noGrp="1"/>
          </p:cNvSpPr>
          <p:nvPr>
            <p:ph type="body" sz="quarter" idx="16"/>
          </p:nvPr>
        </p:nvSpPr>
        <p:spPr>
          <a:xfrm>
            <a:off x="4572002" y="1915513"/>
            <a:ext cx="4175125" cy="963612"/>
          </a:xfrm>
        </p:spPr>
        <p:txBody>
          <a:bodyPr/>
          <a:lstStyle>
            <a:lvl1pPr marL="0" indent="0">
              <a:lnSpc>
                <a:spcPts val="1800"/>
              </a:lnSpc>
              <a:spcAft>
                <a:spcPts val="1200"/>
              </a:spcAft>
              <a:buClr>
                <a:schemeClr val="bg1"/>
              </a:buClr>
              <a:buNone/>
              <a:defRPr>
                <a:solidFill>
                  <a:schemeClr val="bg1"/>
                </a:solidFill>
              </a:defRPr>
            </a:lvl1pPr>
            <a:lvl2pPr>
              <a:buClr>
                <a:schemeClr val="bg1"/>
              </a:buClr>
              <a:defRPr>
                <a:solidFill>
                  <a:schemeClr val="bg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7" name="Picture 16" descr="A picture containing drawing&#10;&#10;Description automatically generated">
            <a:extLst>
              <a:ext uri="{FF2B5EF4-FFF2-40B4-BE49-F238E27FC236}">
                <a16:creationId xmlns:a16="http://schemas.microsoft.com/office/drawing/2014/main" id="{18B985CE-F24C-49CA-BD56-0F6712A146CB}"/>
              </a:ext>
            </a:extLst>
          </p:cNvPr>
          <p:cNvPicPr>
            <a:picLocks noChangeAspect="1"/>
          </p:cNvPicPr>
          <p:nvPr userDrawn="1"/>
        </p:nvPicPr>
        <p:blipFill>
          <a:blip r:embed="rId2"/>
          <a:stretch>
            <a:fillRect/>
          </a:stretch>
        </p:blipFill>
        <p:spPr>
          <a:xfrm>
            <a:off x="7471321" y="4554919"/>
            <a:ext cx="1275806" cy="311132"/>
          </a:xfrm>
          <a:prstGeom prst="rect">
            <a:avLst/>
          </a:prstGeom>
        </p:spPr>
      </p:pic>
    </p:spTree>
    <p:extLst>
      <p:ext uri="{BB962C8B-B14F-4D97-AF65-F5344CB8AC3E}">
        <p14:creationId xmlns:p14="http://schemas.microsoft.com/office/powerpoint/2010/main" val="44481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bwMode="black">
          <a:xfrm>
            <a:off x="419102" y="998762"/>
            <a:ext cx="8167461" cy="1382489"/>
          </a:xfrm>
          <a:prstGeom prst="rect">
            <a:avLst/>
          </a:prstGeom>
        </p:spPr>
        <p:txBody>
          <a:bodyPr wrap="square" anchor="t" anchorCtr="0">
            <a:noAutofit/>
          </a:bodyPr>
          <a:lstStyle>
            <a:lvl1pPr algn="l">
              <a:defRPr sz="5400">
                <a:solidFill>
                  <a:schemeClr val="bg1"/>
                </a:solidFill>
                <a:latin typeface="Arial" panose="020B0604020202020204" pitchFamily="34" charset="0"/>
              </a:defRPr>
            </a:lvl1pPr>
          </a:lstStyle>
          <a:p>
            <a:r>
              <a:rPr lang="en-US"/>
              <a:t>Always In Title Case; </a:t>
            </a:r>
            <a:br>
              <a:rPr lang="en-US"/>
            </a:br>
            <a:r>
              <a:rPr lang="en-US"/>
              <a:t>2 Lines Preferred</a:t>
            </a:r>
          </a:p>
        </p:txBody>
      </p:sp>
      <p:sp>
        <p:nvSpPr>
          <p:cNvPr id="9" name="Text Placeholder 12"/>
          <p:cNvSpPr>
            <a:spLocks noGrp="1"/>
          </p:cNvSpPr>
          <p:nvPr>
            <p:ph type="body" sz="quarter" idx="11" hasCustomPrompt="1"/>
          </p:nvPr>
        </p:nvSpPr>
        <p:spPr bwMode="black">
          <a:xfrm>
            <a:off x="419101" y="2898020"/>
            <a:ext cx="6456116" cy="360163"/>
          </a:xfrm>
          <a:prstGeom prst="rect">
            <a:avLst/>
          </a:prstGeom>
        </p:spPr>
        <p:txBody>
          <a:bodyPr tIns="0">
            <a:noAutofit/>
          </a:bodyPr>
          <a:lstStyle>
            <a:lvl1pPr marL="0" indent="0">
              <a:buNone/>
              <a:defRPr sz="1200" b="0">
                <a:solidFill>
                  <a:schemeClr val="bg1"/>
                </a:solidFill>
                <a:latin typeface="Arial" panose="020B0604020202020204" pitchFamily="34" charset="0"/>
              </a:defRPr>
            </a:lvl1pPr>
          </a:lstStyle>
          <a:p>
            <a:pPr lvl="0"/>
            <a:r>
              <a:rPr lang="en-US"/>
              <a:t>Insert Date Here</a:t>
            </a:r>
            <a:endParaRPr lang="lt-LT"/>
          </a:p>
        </p:txBody>
      </p:sp>
      <p:sp>
        <p:nvSpPr>
          <p:cNvPr id="10" name="Text Placeholder 2"/>
          <p:cNvSpPr>
            <a:spLocks noGrp="1"/>
          </p:cNvSpPr>
          <p:nvPr>
            <p:ph type="body" idx="12" hasCustomPrompt="1"/>
          </p:nvPr>
        </p:nvSpPr>
        <p:spPr>
          <a:xfrm>
            <a:off x="419100" y="2385051"/>
            <a:ext cx="6455338" cy="469729"/>
          </a:xfrm>
        </p:spPr>
        <p:txBody>
          <a:bodyPr>
            <a:noAutofit/>
          </a:bodyPr>
          <a:lstStyle>
            <a:lvl1pPr marL="0" indent="0" algn="l" defTabSz="457178"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200" b="0" kern="1200" spc="2" dirty="0">
                <a:solidFill>
                  <a:srgbClr val="FFFFFF"/>
                </a:solidFill>
                <a:latin typeface="Arial" panose="020B0604020202020204" pitchFamily="34" charset="0"/>
                <a:ea typeface="+mn-ea"/>
                <a:cs typeface="+mn-cs"/>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4"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A41411D5-F492-4B53-B3FB-726D5650ECE4}"/>
              </a:ext>
            </a:extLst>
          </p:cNvPr>
          <p:cNvCxnSpPr>
            <a:cxnSpLocks/>
          </p:cNvCxnSpPr>
          <p:nvPr userDrawn="1"/>
        </p:nvCxnSpPr>
        <p:spPr>
          <a:xfrm>
            <a:off x="457202" y="869517"/>
            <a:ext cx="4126523"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userDrawn="1"/>
        </p:nvPicPr>
        <p:blipFill>
          <a:blip r:embed="rId2"/>
          <a:stretch>
            <a:fillRect/>
          </a:stretch>
        </p:blipFill>
        <p:spPr>
          <a:xfrm>
            <a:off x="7471321" y="4554919"/>
            <a:ext cx="1275806" cy="311132"/>
          </a:xfrm>
          <a:prstGeom prst="rect">
            <a:avLst/>
          </a:prstGeom>
        </p:spPr>
      </p:pic>
    </p:spTree>
    <p:extLst>
      <p:ext uri="{BB962C8B-B14F-4D97-AF65-F5344CB8AC3E}">
        <p14:creationId xmlns:p14="http://schemas.microsoft.com/office/powerpoint/2010/main" val="162326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15" userDrawn="1">
          <p15:clr>
            <a:srgbClr val="FBAE40"/>
          </p15:clr>
        </p15:guide>
        <p15:guide id="2" pos="2160"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Title and Full Page Photo_1">
    <p:bg>
      <p:bgPr>
        <a:solidFill>
          <a:schemeClr val="accent1"/>
        </a:solidFill>
        <a:effectLst/>
      </p:bgPr>
    </p:bg>
    <p:spTree>
      <p:nvGrpSpPr>
        <p:cNvPr id="1" name=""/>
        <p:cNvGrpSpPr/>
        <p:nvPr/>
      </p:nvGrpSpPr>
      <p:grpSpPr>
        <a:xfrm>
          <a:off x="0" y="0"/>
          <a:ext cx="0" cy="0"/>
          <a:chOff x="0" y="0"/>
          <a:chExt cx="0" cy="0"/>
        </a:xfrm>
      </p:grpSpPr>
      <p:sp>
        <p:nvSpPr>
          <p:cNvPr id="5" name="Picture Placeholder 28">
            <a:extLst>
              <a:ext uri="{FF2B5EF4-FFF2-40B4-BE49-F238E27FC236}">
                <a16:creationId xmlns:a16="http://schemas.microsoft.com/office/drawing/2014/main" id="{188883A7-74C3-4C4E-B63F-85CD2F6F6FDB}"/>
              </a:ext>
            </a:extLst>
          </p:cNvPr>
          <p:cNvSpPr>
            <a:spLocks noGrp="1"/>
          </p:cNvSpPr>
          <p:nvPr>
            <p:ph type="pic" sz="quarter" idx="10"/>
          </p:nvPr>
        </p:nvSpPr>
        <p:spPr>
          <a:xfrm>
            <a:off x="0" y="0"/>
            <a:ext cx="9144000" cy="5143500"/>
          </a:xfrm>
        </p:spPr>
      </p:sp>
      <p:sp>
        <p:nvSpPr>
          <p:cNvPr id="7" name="bg object 16">
            <a:extLst>
              <a:ext uri="{FF2B5EF4-FFF2-40B4-BE49-F238E27FC236}">
                <a16:creationId xmlns:a16="http://schemas.microsoft.com/office/drawing/2014/main" id="{C4B4CEDB-E1B8-4C93-96E6-897568945D2B}"/>
              </a:ext>
            </a:extLst>
          </p:cNvPr>
          <p:cNvSpPr/>
          <p:nvPr userDrawn="1"/>
        </p:nvSpPr>
        <p:spPr>
          <a:xfrm>
            <a:off x="2" y="2"/>
            <a:ext cx="9143999" cy="51431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819">
              <a:latin typeface="Arial" panose="020B0604020202020204" pitchFamily="34" charset="0"/>
            </a:endParaRPr>
          </a:p>
        </p:txBody>
      </p:sp>
      <p:sp>
        <p:nvSpPr>
          <p:cNvPr id="8" name="bg object 17">
            <a:extLst>
              <a:ext uri="{FF2B5EF4-FFF2-40B4-BE49-F238E27FC236}">
                <a16:creationId xmlns:a16="http://schemas.microsoft.com/office/drawing/2014/main" id="{30EA0B48-4EFE-4C59-97F8-8B8411C7FF52}"/>
              </a:ext>
            </a:extLst>
          </p:cNvPr>
          <p:cNvSpPr/>
          <p:nvPr userDrawn="1"/>
        </p:nvSpPr>
        <p:spPr>
          <a:xfrm>
            <a:off x="-12653" y="291"/>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14999"/>
            </a:srgbClr>
          </a:solidFill>
        </p:spPr>
        <p:txBody>
          <a:bodyPr wrap="square" lIns="0" tIns="0" rIns="0" bIns="0" rtlCol="0"/>
          <a:lstStyle/>
          <a:p>
            <a:endParaRPr sz="819">
              <a:latin typeface="Arial" panose="020B0604020202020204" pitchFamily="34" charset="0"/>
            </a:endParaRPr>
          </a:p>
        </p:txBody>
      </p:sp>
      <p:sp>
        <p:nvSpPr>
          <p:cNvPr id="6" name="Title 1"/>
          <p:cNvSpPr>
            <a:spLocks noGrp="1"/>
          </p:cNvSpPr>
          <p:nvPr>
            <p:ph type="title" hasCustomPrompt="1"/>
          </p:nvPr>
        </p:nvSpPr>
        <p:spPr>
          <a:xfrm>
            <a:off x="424543" y="1191986"/>
            <a:ext cx="3731078" cy="1214349"/>
          </a:xfrm>
          <a:noFill/>
        </p:spPr>
        <p:txBody>
          <a:bodyPr vert="horz" lIns="0" tIns="0" rIns="91440" bIns="182880" rtlCol="0" anchor="t" anchorCtr="0">
            <a:noAutofit/>
          </a:bodyPr>
          <a:lstStyle>
            <a:lvl1pPr algn="l" defTabSz="457178"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449248" y="374803"/>
            <a:ext cx="1275806" cy="311132"/>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419100" y="2998712"/>
            <a:ext cx="3728806" cy="360163"/>
          </a:xfrm>
          <a:prstGeom prst="rect">
            <a:avLst/>
          </a:prstGeom>
        </p:spPr>
        <p:txBody>
          <a:bodyPr tIns="0">
            <a:noAutofit/>
          </a:bodyPr>
          <a:lstStyle>
            <a:lvl1pPr marL="0" indent="0">
              <a:buNone/>
              <a:defRPr sz="12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419102" y="2485743"/>
            <a:ext cx="3728357" cy="469729"/>
          </a:xfrm>
        </p:spPr>
        <p:txBody>
          <a:bodyPr>
            <a:noAutofit/>
          </a:bodyPr>
          <a:lstStyle>
            <a:lvl1pPr marL="0" indent="0" algn="l" defTabSz="457178"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200" b="0" kern="1200" spc="2" dirty="0">
                <a:solidFill>
                  <a:srgbClr val="FFFFFF"/>
                </a:solidFill>
                <a:latin typeface="Arial" panose="020B0604020202020204" pitchFamily="34" charset="0"/>
                <a:ea typeface="+mn-ea"/>
                <a:cs typeface="+mn-cs"/>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4"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7601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3_Title and Full Page Photo">
    <p:bg>
      <p:bgPr>
        <a:solidFill>
          <a:schemeClr val="tx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F7833AE-A7A4-4F00-A3AB-51C763C575B4}"/>
              </a:ext>
            </a:extLst>
          </p:cNvPr>
          <p:cNvSpPr>
            <a:spLocks noGrp="1"/>
          </p:cNvSpPr>
          <p:nvPr>
            <p:ph type="pic" sz="quarter" idx="17"/>
          </p:nvPr>
        </p:nvSpPr>
        <p:spPr>
          <a:xfrm>
            <a:off x="0" y="0"/>
            <a:ext cx="9144000" cy="5143500"/>
          </a:xfrm>
          <a:solidFill>
            <a:schemeClr val="tx2"/>
          </a:solidFill>
        </p:spPr>
        <p:txBody>
          <a:bodyPr/>
          <a:lstStyle/>
          <a:p>
            <a:r>
              <a:rPr lang="en-US"/>
              <a:t>Click icon to add picture</a:t>
            </a:r>
          </a:p>
        </p:txBody>
      </p:sp>
      <p:sp>
        <p:nvSpPr>
          <p:cNvPr id="6" name="Title 1"/>
          <p:cNvSpPr>
            <a:spLocks noGrp="1"/>
          </p:cNvSpPr>
          <p:nvPr userDrawn="1">
            <p:ph type="title" hasCustomPrompt="1"/>
          </p:nvPr>
        </p:nvSpPr>
        <p:spPr>
          <a:xfrm>
            <a:off x="424543" y="895351"/>
            <a:ext cx="3731078" cy="1214349"/>
          </a:xfrm>
          <a:noFill/>
        </p:spPr>
        <p:txBody>
          <a:bodyPr vert="horz" lIns="0" tIns="0" rIns="91440" bIns="182880" rtlCol="0" anchor="t" anchorCtr="0">
            <a:noAutofit/>
          </a:bodyPr>
          <a:lstStyle>
            <a:lvl1pPr algn="l" defTabSz="457178"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sp>
        <p:nvSpPr>
          <p:cNvPr id="15" name="Text Placeholder 2">
            <a:extLst>
              <a:ext uri="{FF2B5EF4-FFF2-40B4-BE49-F238E27FC236}">
                <a16:creationId xmlns:a16="http://schemas.microsoft.com/office/drawing/2014/main" id="{D5C00A3D-BA0F-4D31-8CFB-A087CE3A7964}"/>
              </a:ext>
            </a:extLst>
          </p:cNvPr>
          <p:cNvSpPr>
            <a:spLocks noGrp="1"/>
          </p:cNvSpPr>
          <p:nvPr userDrawn="1">
            <p:ph type="body" idx="12" hasCustomPrompt="1"/>
          </p:nvPr>
        </p:nvSpPr>
        <p:spPr>
          <a:xfrm>
            <a:off x="419102" y="566177"/>
            <a:ext cx="5054943" cy="361779"/>
          </a:xfrm>
        </p:spPr>
        <p:txBody>
          <a:bodyPr>
            <a:noAutofit/>
          </a:bodyPr>
          <a:lstStyle>
            <a:lvl1pPr marL="0" indent="0" algn="l" defTabSz="457178"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800" b="0" kern="1200" spc="2" dirty="0">
                <a:solidFill>
                  <a:srgbClr val="FFFFFF"/>
                </a:solidFill>
                <a:latin typeface="Arial" panose="020B0604020202020204" pitchFamily="34" charset="0"/>
                <a:ea typeface="+mn-ea"/>
                <a:cs typeface="+mn-cs"/>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4"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13" name="Text Placeholder 12">
            <a:extLst>
              <a:ext uri="{FF2B5EF4-FFF2-40B4-BE49-F238E27FC236}">
                <a16:creationId xmlns:a16="http://schemas.microsoft.com/office/drawing/2014/main" id="{FBA2AAD0-BBBE-4DB0-A076-6C2D8C286288}"/>
              </a:ext>
            </a:extLst>
          </p:cNvPr>
          <p:cNvSpPr>
            <a:spLocks noGrp="1"/>
          </p:cNvSpPr>
          <p:nvPr>
            <p:ph type="body" sz="quarter" idx="16"/>
          </p:nvPr>
        </p:nvSpPr>
        <p:spPr>
          <a:xfrm>
            <a:off x="4572001" y="1915513"/>
            <a:ext cx="4175125" cy="963612"/>
          </a:xfrm>
        </p:spPr>
        <p:txBody>
          <a:bodyPr/>
          <a:lstStyle>
            <a:lvl1pPr marL="0" indent="0">
              <a:lnSpc>
                <a:spcPts val="1800"/>
              </a:lnSpc>
              <a:spcAft>
                <a:spcPts val="1200"/>
              </a:spcAft>
              <a:buClr>
                <a:schemeClr val="bg1"/>
              </a:buClr>
              <a:buNone/>
              <a:defRPr>
                <a:solidFill>
                  <a:schemeClr val="bg1"/>
                </a:solidFill>
              </a:defRPr>
            </a:lvl1pPr>
            <a:lvl2pPr>
              <a:buClr>
                <a:schemeClr val="bg1"/>
              </a:buClr>
              <a:defRPr>
                <a:solidFill>
                  <a:schemeClr val="bg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7" name="Picture 16" descr="A picture containing drawing&#10;&#10;Description automatically generated">
            <a:extLst>
              <a:ext uri="{FF2B5EF4-FFF2-40B4-BE49-F238E27FC236}">
                <a16:creationId xmlns:a16="http://schemas.microsoft.com/office/drawing/2014/main" id="{18B985CE-F24C-49CA-BD56-0F6712A146CB}"/>
              </a:ext>
            </a:extLst>
          </p:cNvPr>
          <p:cNvPicPr>
            <a:picLocks noChangeAspect="1"/>
          </p:cNvPicPr>
          <p:nvPr userDrawn="1"/>
        </p:nvPicPr>
        <p:blipFill>
          <a:blip r:embed="rId2"/>
          <a:stretch>
            <a:fillRect/>
          </a:stretch>
        </p:blipFill>
        <p:spPr>
          <a:xfrm>
            <a:off x="7471321" y="4554919"/>
            <a:ext cx="1275806" cy="311132"/>
          </a:xfrm>
          <a:prstGeom prst="rect">
            <a:avLst/>
          </a:prstGeom>
        </p:spPr>
      </p:pic>
    </p:spTree>
    <p:extLst>
      <p:ext uri="{BB962C8B-B14F-4D97-AF65-F5344CB8AC3E}">
        <p14:creationId xmlns:p14="http://schemas.microsoft.com/office/powerpoint/2010/main" val="14559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0" y="552451"/>
            <a:ext cx="3734861" cy="342900"/>
          </a:xfrm>
        </p:spPr>
        <p:txBody>
          <a:bodyPr vert="horz" lIns="0" tIns="0" rIns="91440" bIns="45720" rtlCol="0" anchor="t">
            <a:noAutofit/>
          </a:bodyPr>
          <a:lstStyle>
            <a:lvl1pPr>
              <a:defRPr lang="en-US" sz="2800" dirty="0"/>
            </a:lvl1pPr>
          </a:lstStyle>
          <a:p>
            <a:pPr lvl="0"/>
            <a:r>
              <a:rPr lang="en-US"/>
              <a:t>Arial 28 pt.</a:t>
            </a:r>
            <a:br>
              <a:rPr lang="en-US"/>
            </a:br>
            <a:r>
              <a:rPr lang="en-US"/>
              <a:t>Line 2</a:t>
            </a:r>
            <a:br>
              <a:rPr lang="en-US"/>
            </a:br>
            <a:r>
              <a:rPr lang="en-US"/>
              <a:t>Line3</a:t>
            </a:r>
            <a:br>
              <a:rPr lang="en-US"/>
            </a:br>
            <a:r>
              <a:rPr lang="en-US"/>
              <a:t>Line4</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3" y="2208818"/>
            <a:ext cx="3535597" cy="1722634"/>
          </a:xfrm>
          <a:prstGeom prst="rect">
            <a:avLst/>
          </a:prstGeom>
        </p:spPr>
        <p:txBody>
          <a:bodyPr lIns="0"/>
          <a:lstStyle>
            <a:lvl1pPr marL="0" indent="0">
              <a:lnSpc>
                <a:spcPts val="1440"/>
              </a:lnSpc>
              <a:buNone/>
              <a:defRPr lang="en-US" sz="14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p:nvPr>
        </p:nvSpPr>
        <p:spPr>
          <a:xfrm>
            <a:off x="4881263" y="997810"/>
            <a:ext cx="3865863" cy="3035763"/>
          </a:xfrm>
        </p:spPr>
        <p:txBody>
          <a:bodyPr anchor="b" anchorCtr="0"/>
          <a:lstStyle>
            <a:lvl1pPr marL="0" indent="0">
              <a:spcAft>
                <a:spcPts val="1200"/>
              </a:spcAft>
              <a:buNone/>
              <a:defRPr sz="1200"/>
            </a:lvl1pPr>
            <a:lvl2pPr marL="565136" indent="-171446">
              <a:defRPr lang="en-US" sz="1200" b="0" kern="1200" baseline="0" dirty="0" smtClean="0">
                <a:solidFill>
                  <a:schemeClr val="tx1"/>
                </a:solidFill>
                <a:latin typeface="+mn-lt"/>
                <a:ea typeface="+mn-ea"/>
                <a:cs typeface="+mn-cs"/>
              </a:defRPr>
            </a:lvl2pPr>
            <a:lvl3pPr marL="341305" indent="0">
              <a:buNone/>
              <a:defRPr sz="1200"/>
            </a:lvl3pPr>
            <a:lvl4pPr>
              <a:defRPr sz="1200"/>
            </a:lvl4pPr>
            <a:lvl5pPr marL="1312830" indent="-165096">
              <a:defRPr sz="1200"/>
            </a:lvl5pPr>
          </a:lstStyle>
          <a:p>
            <a:pPr lvl="0"/>
            <a:r>
              <a:rPr lang="en-US"/>
              <a:t>Click to edit Master text styles</a:t>
            </a:r>
          </a:p>
        </p:txBody>
      </p:sp>
      <p:cxnSp>
        <p:nvCxnSpPr>
          <p:cNvPr id="10" name="Straight Connector 9">
            <a:extLst>
              <a:ext uri="{FF2B5EF4-FFF2-40B4-BE49-F238E27FC236}">
                <a16:creationId xmlns:a16="http://schemas.microsoft.com/office/drawing/2014/main" id="{52130626-CD50-4DFC-A0B5-444D1F82375F}"/>
              </a:ext>
            </a:extLst>
          </p:cNvPr>
          <p:cNvCxnSpPr>
            <a:cxnSpLocks/>
          </p:cNvCxnSpPr>
          <p:nvPr userDrawn="1"/>
        </p:nvCxnSpPr>
        <p:spPr>
          <a:xfrm>
            <a:off x="4572000" y="540424"/>
            <a:ext cx="0" cy="3493149"/>
          </a:xfrm>
          <a:prstGeom prst="line">
            <a:avLst/>
          </a:prstGeom>
          <a:ln w="1270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1" y="4766298"/>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817327" y="4688001"/>
            <a:ext cx="919941" cy="224347"/>
          </a:xfrm>
          <a:prstGeom prst="rect">
            <a:avLst/>
          </a:prstGeom>
        </p:spPr>
      </p:pic>
    </p:spTree>
    <p:extLst>
      <p:ext uri="{BB962C8B-B14F-4D97-AF65-F5344CB8AC3E}">
        <p14:creationId xmlns:p14="http://schemas.microsoft.com/office/powerpoint/2010/main" val="84288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57C512B-A27B-4EF9-B502-718523910B00}"/>
              </a:ext>
            </a:extLst>
          </p:cNvPr>
          <p:cNvSpPr>
            <a:spLocks noGrp="1"/>
          </p:cNvSpPr>
          <p:nvPr>
            <p:ph type="pic" sz="quarter" idx="20"/>
          </p:nvPr>
        </p:nvSpPr>
        <p:spPr>
          <a:xfrm>
            <a:off x="419100" y="1200150"/>
            <a:ext cx="1855788" cy="800772"/>
          </a:xfrm>
        </p:spPr>
        <p:txBody>
          <a:bodyPr/>
          <a:lstStyle>
            <a:lvl1pPr>
              <a:buNone/>
              <a:defRPr/>
            </a:lvl1pPr>
          </a:lstStyle>
          <a:p>
            <a:r>
              <a:rPr lang="en-US"/>
              <a:t>Click icon to add picture</a:t>
            </a:r>
          </a:p>
        </p:txBody>
      </p:sp>
      <p:sp>
        <p:nvSpPr>
          <p:cNvPr id="15" name="Picture Placeholder 13">
            <a:extLst>
              <a:ext uri="{FF2B5EF4-FFF2-40B4-BE49-F238E27FC236}">
                <a16:creationId xmlns:a16="http://schemas.microsoft.com/office/drawing/2014/main" id="{A23ABEE9-0FEB-42CA-8C22-56E013C4491E}"/>
              </a:ext>
            </a:extLst>
          </p:cNvPr>
          <p:cNvSpPr>
            <a:spLocks noGrp="1"/>
          </p:cNvSpPr>
          <p:nvPr>
            <p:ph type="pic" sz="quarter" idx="21"/>
          </p:nvPr>
        </p:nvSpPr>
        <p:spPr>
          <a:xfrm>
            <a:off x="2590800" y="1200150"/>
            <a:ext cx="1855788" cy="800772"/>
          </a:xfrm>
        </p:spPr>
        <p:txBody>
          <a:bodyPr/>
          <a:lstStyle>
            <a:lvl1pPr>
              <a:buNone/>
              <a:defRPr/>
            </a:lvl1pPr>
          </a:lstStyle>
          <a:p>
            <a:r>
              <a:rPr lang="en-US"/>
              <a:t>Click icon to add picture</a:t>
            </a:r>
          </a:p>
        </p:txBody>
      </p:sp>
      <p:sp>
        <p:nvSpPr>
          <p:cNvPr id="16" name="Picture Placeholder 13">
            <a:extLst>
              <a:ext uri="{FF2B5EF4-FFF2-40B4-BE49-F238E27FC236}">
                <a16:creationId xmlns:a16="http://schemas.microsoft.com/office/drawing/2014/main" id="{ECA55838-9F7E-4E28-8EA9-EAFD579511BE}"/>
              </a:ext>
            </a:extLst>
          </p:cNvPr>
          <p:cNvSpPr>
            <a:spLocks noGrp="1"/>
          </p:cNvSpPr>
          <p:nvPr>
            <p:ph type="pic" sz="quarter" idx="22"/>
          </p:nvPr>
        </p:nvSpPr>
        <p:spPr>
          <a:xfrm>
            <a:off x="4745916" y="1200150"/>
            <a:ext cx="1855788" cy="800772"/>
          </a:xfrm>
        </p:spPr>
        <p:txBody>
          <a:bodyPr/>
          <a:lstStyle>
            <a:lvl1pPr>
              <a:buNone/>
              <a:defRPr/>
            </a:lvl1pPr>
          </a:lstStyle>
          <a:p>
            <a:r>
              <a:rPr lang="en-US"/>
              <a:t>Click icon to add picture</a:t>
            </a:r>
          </a:p>
        </p:txBody>
      </p:sp>
      <p:sp>
        <p:nvSpPr>
          <p:cNvPr id="17" name="Picture Placeholder 13">
            <a:extLst>
              <a:ext uri="{FF2B5EF4-FFF2-40B4-BE49-F238E27FC236}">
                <a16:creationId xmlns:a16="http://schemas.microsoft.com/office/drawing/2014/main" id="{F931BCB3-AFCC-4AB0-BCF5-636C0B53C4D3}"/>
              </a:ext>
            </a:extLst>
          </p:cNvPr>
          <p:cNvSpPr>
            <a:spLocks noGrp="1"/>
          </p:cNvSpPr>
          <p:nvPr>
            <p:ph type="pic" sz="quarter" idx="23"/>
          </p:nvPr>
        </p:nvSpPr>
        <p:spPr>
          <a:xfrm>
            <a:off x="6891337" y="1200150"/>
            <a:ext cx="1855788" cy="800772"/>
          </a:xfrm>
        </p:spPr>
        <p:txBody>
          <a:bodyPr/>
          <a:lstStyle>
            <a:lvl1pPr>
              <a:buNone/>
              <a:defRPr/>
            </a:lvl1pPr>
          </a:lstStyle>
          <a:p>
            <a:r>
              <a:rPr lang="en-US"/>
              <a:t>Click icon to add picture</a:t>
            </a:r>
          </a:p>
        </p:txBody>
      </p:sp>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2452"/>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419101" y="2100650"/>
            <a:ext cx="8328024" cy="2021113"/>
          </a:xfrm>
          <a:noFill/>
        </p:spPr>
        <p:txBody>
          <a:bodyPr/>
          <a:lstStyle/>
          <a:p>
            <a:r>
              <a:rPr lang="en-US"/>
              <a:t>Click icon to add table</a:t>
            </a:r>
          </a:p>
        </p:txBody>
      </p:sp>
    </p:spTree>
    <p:extLst>
      <p:ext uri="{BB962C8B-B14F-4D97-AF65-F5344CB8AC3E}">
        <p14:creationId xmlns:p14="http://schemas.microsoft.com/office/powerpoint/2010/main" val="220447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1" y="544553"/>
            <a:ext cx="1962720" cy="1468507"/>
          </a:xfrm>
        </p:spPr>
        <p:txBody>
          <a:bodyPr vert="horz" lIns="0" tIns="0" rIns="91440" bIns="45720" rtlCol="0" anchor="t">
            <a:noAutofit/>
          </a:bodyPr>
          <a:lstStyle>
            <a:lvl1pPr>
              <a:defRPr lang="en-US" sz="2400" dirty="0"/>
            </a:lvl1pPr>
          </a:lstStyle>
          <a:p>
            <a:pPr lvl="0"/>
            <a:r>
              <a:rPr lang="en-US"/>
              <a:t>Title - Title Case, Arial 24 Pt</a:t>
            </a:r>
          </a:p>
        </p:txBody>
      </p:sp>
      <p:sp>
        <p:nvSpPr>
          <p:cNvPr id="15" name="Content Placeholder 2"/>
          <p:cNvSpPr>
            <a:spLocks noGrp="1"/>
          </p:cNvSpPr>
          <p:nvPr>
            <p:ph sz="half" idx="10" hasCustomPrompt="1"/>
          </p:nvPr>
        </p:nvSpPr>
        <p:spPr>
          <a:xfrm>
            <a:off x="2847234" y="552452"/>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b="0" dirty="0">
                <a:latin typeface="Arial" panose="020B0604020202020204" pitchFamily="34" charset="0"/>
                <a:ea typeface="+mj-ea"/>
                <a:cs typeface="Arial" charset="0"/>
              </a:defRPr>
            </a:lvl1pPr>
          </a:lstStyle>
          <a:p>
            <a:pPr marL="342875" lvl="0" indent="-342875">
              <a:lnSpc>
                <a:spcPct val="90000"/>
              </a:lnSpc>
              <a:spcBef>
                <a:spcPct val="0"/>
              </a:spcBef>
            </a:pPr>
            <a:r>
              <a:rPr lang="en-US"/>
              <a:t>Click to edit master text styles</a:t>
            </a:r>
          </a:p>
        </p:txBody>
      </p:sp>
      <p:sp>
        <p:nvSpPr>
          <p:cNvPr id="16" name="Content Placeholder 2"/>
          <p:cNvSpPr>
            <a:spLocks noGrp="1"/>
          </p:cNvSpPr>
          <p:nvPr>
            <p:ph sz="half" idx="11" hasCustomPrompt="1"/>
          </p:nvPr>
        </p:nvSpPr>
        <p:spPr>
          <a:xfrm>
            <a:off x="2847234" y="1096214"/>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75" lvl="0" indent="-342875">
              <a:lnSpc>
                <a:spcPct val="90000"/>
              </a:lnSpc>
              <a:spcBef>
                <a:spcPct val="0"/>
              </a:spcBef>
            </a:pPr>
            <a:r>
              <a:rPr lang="en-US"/>
              <a:t>Click to edit master text styles</a:t>
            </a:r>
          </a:p>
        </p:txBody>
      </p:sp>
      <p:sp>
        <p:nvSpPr>
          <p:cNvPr id="17" name="Content Placeholder 2"/>
          <p:cNvSpPr>
            <a:spLocks noGrp="1"/>
          </p:cNvSpPr>
          <p:nvPr>
            <p:ph sz="half" idx="12" hasCustomPrompt="1"/>
          </p:nvPr>
        </p:nvSpPr>
        <p:spPr>
          <a:xfrm>
            <a:off x="2847234" y="1639976"/>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75" lvl="0" indent="-342875">
              <a:lnSpc>
                <a:spcPct val="90000"/>
              </a:lnSpc>
              <a:spcBef>
                <a:spcPct val="0"/>
              </a:spcBef>
            </a:pPr>
            <a:r>
              <a:rPr lang="en-US"/>
              <a:t>Click to edit master text styles</a:t>
            </a:r>
          </a:p>
        </p:txBody>
      </p:sp>
      <p:sp>
        <p:nvSpPr>
          <p:cNvPr id="18" name="Content Placeholder 2"/>
          <p:cNvSpPr>
            <a:spLocks noGrp="1"/>
          </p:cNvSpPr>
          <p:nvPr>
            <p:ph sz="half" idx="13" hasCustomPrompt="1"/>
          </p:nvPr>
        </p:nvSpPr>
        <p:spPr>
          <a:xfrm>
            <a:off x="2847234" y="2183741"/>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75" lvl="0" indent="-342875">
              <a:lnSpc>
                <a:spcPct val="90000"/>
              </a:lnSpc>
              <a:spcBef>
                <a:spcPct val="0"/>
              </a:spcBef>
            </a:pPr>
            <a:r>
              <a:rPr lang="en-US"/>
              <a:t>Click to edit master text styles</a:t>
            </a:r>
          </a:p>
        </p:txBody>
      </p:sp>
      <p:sp>
        <p:nvSpPr>
          <p:cNvPr id="19" name="Content Placeholder 2"/>
          <p:cNvSpPr>
            <a:spLocks noGrp="1"/>
          </p:cNvSpPr>
          <p:nvPr>
            <p:ph sz="half" idx="14" hasCustomPrompt="1"/>
          </p:nvPr>
        </p:nvSpPr>
        <p:spPr>
          <a:xfrm>
            <a:off x="2847234" y="2727503"/>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75" lvl="0" indent="-342875">
              <a:lnSpc>
                <a:spcPct val="90000"/>
              </a:lnSpc>
              <a:spcBef>
                <a:spcPct val="0"/>
              </a:spcBef>
            </a:pPr>
            <a:r>
              <a:rPr lang="en-US"/>
              <a:t>Click to edit master text styles</a:t>
            </a:r>
          </a:p>
        </p:txBody>
      </p:sp>
      <p:sp>
        <p:nvSpPr>
          <p:cNvPr id="20" name="Content Placeholder 2"/>
          <p:cNvSpPr>
            <a:spLocks noGrp="1"/>
          </p:cNvSpPr>
          <p:nvPr>
            <p:ph sz="half" idx="15" hasCustomPrompt="1"/>
          </p:nvPr>
        </p:nvSpPr>
        <p:spPr>
          <a:xfrm>
            <a:off x="2847234" y="3271265"/>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75" lvl="0" indent="-342875">
              <a:lnSpc>
                <a:spcPct val="90000"/>
              </a:lnSpc>
              <a:spcBef>
                <a:spcPct val="0"/>
              </a:spcBef>
            </a:pPr>
            <a:r>
              <a:rPr lang="en-US"/>
              <a:t>Click to edit master text styles</a:t>
            </a:r>
          </a:p>
        </p:txBody>
      </p:sp>
      <p:sp>
        <p:nvSpPr>
          <p:cNvPr id="14" name="Content Placeholder 2">
            <a:extLst>
              <a:ext uri="{FF2B5EF4-FFF2-40B4-BE49-F238E27FC236}">
                <a16:creationId xmlns:a16="http://schemas.microsoft.com/office/drawing/2014/main" id="{0203CAE1-B80B-4259-B6AF-AF64F95FA45F}"/>
              </a:ext>
            </a:extLst>
          </p:cNvPr>
          <p:cNvSpPr>
            <a:spLocks noGrp="1"/>
          </p:cNvSpPr>
          <p:nvPr>
            <p:ph sz="half" idx="16" hasCustomPrompt="1"/>
          </p:nvPr>
        </p:nvSpPr>
        <p:spPr>
          <a:xfrm>
            <a:off x="2847234" y="3815030"/>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75" lvl="0" indent="-342875">
              <a:lnSpc>
                <a:spcPct val="90000"/>
              </a:lnSpc>
              <a:spcBef>
                <a:spcPct val="0"/>
              </a:spcBef>
            </a:pPr>
            <a:r>
              <a:rPr lang="en-US"/>
              <a:t>Click to edit master text styles</a:t>
            </a:r>
          </a:p>
        </p:txBody>
      </p:sp>
      <p:sp>
        <p:nvSpPr>
          <p:cNvPr id="23" name="Slide Number Placeholder 5">
            <a:extLst>
              <a:ext uri="{FF2B5EF4-FFF2-40B4-BE49-F238E27FC236}">
                <a16:creationId xmlns:a16="http://schemas.microsoft.com/office/drawing/2014/main" id="{04587869-D0F9-43EB-9D45-CFC30FEA8BC2}"/>
              </a:ext>
            </a:extLst>
          </p:cNvPr>
          <p:cNvSpPr>
            <a:spLocks noGrp="1"/>
          </p:cNvSpPr>
          <p:nvPr>
            <p:ph type="sldNum" sz="quarter" idx="4"/>
          </p:nvPr>
        </p:nvSpPr>
        <p:spPr>
          <a:xfrm>
            <a:off x="428673" y="4766300"/>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62434408-CC2C-44BB-AE96-6E837A38CF56}"/>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817327" y="4688003"/>
            <a:ext cx="919941" cy="224347"/>
          </a:xfrm>
          <a:prstGeom prst="rect">
            <a:avLst/>
          </a:prstGeom>
        </p:spPr>
      </p:pic>
    </p:spTree>
    <p:extLst>
      <p:ext uri="{BB962C8B-B14F-4D97-AF65-F5344CB8AC3E}">
        <p14:creationId xmlns:p14="http://schemas.microsoft.com/office/powerpoint/2010/main" val="308083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0" y="552451"/>
            <a:ext cx="6127114" cy="342900"/>
          </a:xfrm>
        </p:spPr>
        <p:txBody>
          <a:bodyPr vert="horz" lIns="0" tIns="0" rIns="91440" bIns="45720" rtlCol="0" anchor="t">
            <a:noAutofit/>
          </a:bodyPr>
          <a:lstStyle>
            <a:lvl1pPr>
              <a:defRPr lang="en-US" sz="3200" dirty="0"/>
            </a:lvl1pPr>
          </a:lstStyle>
          <a:p>
            <a:pPr lvl="0"/>
            <a:r>
              <a:rPr lang="en-US"/>
              <a:t>Arial 32 pt.</a:t>
            </a:r>
            <a:br>
              <a:rPr lang="en-US"/>
            </a:br>
            <a:r>
              <a:rPr lang="en-US"/>
              <a:t>Line 2</a:t>
            </a:r>
            <a:br>
              <a:rPr lang="en-US"/>
            </a:br>
            <a:r>
              <a:rPr lang="en-US"/>
              <a:t>Line3</a:t>
            </a:r>
            <a:br>
              <a:rPr lang="en-US"/>
            </a:br>
            <a:r>
              <a:rPr lang="en-US"/>
              <a:t>Line4</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2577887" y="2433234"/>
            <a:ext cx="6169239" cy="1600338"/>
          </a:xfrm>
        </p:spPr>
        <p:txBody>
          <a:bodyPr anchor="t" anchorCtr="0"/>
          <a:lstStyle>
            <a:lvl1pPr marL="0" indent="0" algn="l" defTabSz="457166" rtl="0" eaLnBrk="1" latinLnBrk="0" hangingPunct="1">
              <a:lnSpc>
                <a:spcPts val="2500"/>
              </a:lnSpc>
              <a:spcBef>
                <a:spcPts val="0"/>
              </a:spcBef>
              <a:spcAft>
                <a:spcPts val="1200"/>
              </a:spcAft>
              <a:buClr>
                <a:schemeClr val="tx1"/>
              </a:buClr>
              <a:buSzPct val="110000"/>
              <a:buFont typeface="Wingdings" panose="05000000000000000000" pitchFamily="2" charset="2"/>
              <a:buNone/>
              <a:defRPr lang="en-US" sz="2000" b="0" kern="1200" spc="2" noProof="0" dirty="0">
                <a:solidFill>
                  <a:schemeClr val="tx1"/>
                </a:solidFill>
                <a:latin typeface="Arial" panose="020B0604020202020204" pitchFamily="34" charset="0"/>
                <a:ea typeface="+mn-ea"/>
                <a:cs typeface="+mn-cs"/>
              </a:defRPr>
            </a:lvl1pPr>
            <a:lvl2pPr marL="565108" indent="-171438">
              <a:defRPr lang="en-US" sz="1200" b="0" kern="1200" baseline="0" dirty="0" smtClean="0">
                <a:solidFill>
                  <a:schemeClr val="tx1"/>
                </a:solidFill>
                <a:latin typeface="+mn-lt"/>
                <a:ea typeface="+mn-ea"/>
                <a:cs typeface="+mn-cs"/>
              </a:defRPr>
            </a:lvl2pPr>
            <a:lvl3pPr marL="341288" indent="0">
              <a:buNone/>
              <a:defRPr sz="1200"/>
            </a:lvl3pPr>
            <a:lvl4pPr>
              <a:defRPr sz="1200"/>
            </a:lvl4pPr>
            <a:lvl5pPr marL="1312764" indent="-165088">
              <a:defRPr sz="1200"/>
            </a:lvl5pPr>
          </a:lstStyle>
          <a:p>
            <a:pPr lvl="0"/>
            <a:r>
              <a:rPr lang="en-US"/>
              <a:t>Arial 20 </a:t>
            </a:r>
            <a:r>
              <a:rPr lang="en-US" err="1"/>
              <a:t>pt</a:t>
            </a:r>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3" y="4766300"/>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817327" y="4688003"/>
            <a:ext cx="919941" cy="224347"/>
          </a:xfrm>
          <a:prstGeom prst="rect">
            <a:avLst/>
          </a:prstGeom>
        </p:spPr>
      </p:pic>
    </p:spTree>
    <p:extLst>
      <p:ext uri="{BB962C8B-B14F-4D97-AF65-F5344CB8AC3E}">
        <p14:creationId xmlns:p14="http://schemas.microsoft.com/office/powerpoint/2010/main" val="10567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4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2" y="552451"/>
            <a:ext cx="3734861" cy="342900"/>
          </a:xfrm>
        </p:spPr>
        <p:txBody>
          <a:bodyPr vert="horz" lIns="0" tIns="0" rIns="91440" bIns="45720" rtlCol="0" anchor="t">
            <a:noAutofit/>
          </a:bodyPr>
          <a:lstStyle>
            <a:lvl1pPr>
              <a:defRPr lang="en-US" sz="2800" dirty="0"/>
            </a:lvl1pPr>
          </a:lstStyle>
          <a:p>
            <a:pPr lvl="0"/>
            <a:r>
              <a:rPr lang="en-US"/>
              <a:t>Arial 28 pt.</a:t>
            </a:r>
            <a:br>
              <a:rPr lang="en-US"/>
            </a:br>
            <a:r>
              <a:rPr lang="en-US"/>
              <a:t>Line 2</a:t>
            </a:r>
            <a:br>
              <a:rPr lang="en-US"/>
            </a:br>
            <a:r>
              <a:rPr lang="en-US"/>
              <a:t>Line3</a:t>
            </a:r>
            <a:br>
              <a:rPr lang="en-US"/>
            </a:br>
            <a:r>
              <a:rPr lang="en-US"/>
              <a:t>Line4</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5" y="2208819"/>
            <a:ext cx="3535597" cy="1722634"/>
          </a:xfrm>
          <a:prstGeom prst="rect">
            <a:avLst/>
          </a:prstGeom>
        </p:spPr>
        <p:txBody>
          <a:bodyPr lIns="0"/>
          <a:lstStyle>
            <a:lvl1pPr marL="0" indent="0">
              <a:lnSpc>
                <a:spcPts val="1440"/>
              </a:lnSpc>
              <a:buNone/>
              <a:defRPr lang="en-US" sz="14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p:nvPr>
        </p:nvSpPr>
        <p:spPr>
          <a:xfrm>
            <a:off x="4881263" y="997811"/>
            <a:ext cx="3865863" cy="3035763"/>
          </a:xfrm>
        </p:spPr>
        <p:txBody>
          <a:bodyPr anchor="b" anchorCtr="0"/>
          <a:lstStyle>
            <a:lvl1pPr marL="0" indent="0">
              <a:spcAft>
                <a:spcPts val="1200"/>
              </a:spcAft>
              <a:buNone/>
              <a:defRPr sz="1200"/>
            </a:lvl1pPr>
            <a:lvl2pPr marL="565108" indent="-171438">
              <a:defRPr lang="en-US" sz="1200" b="0" kern="1200" baseline="0" dirty="0" smtClean="0">
                <a:solidFill>
                  <a:schemeClr val="tx1"/>
                </a:solidFill>
                <a:latin typeface="+mn-lt"/>
                <a:ea typeface="+mn-ea"/>
                <a:cs typeface="+mn-cs"/>
              </a:defRPr>
            </a:lvl2pPr>
            <a:lvl3pPr marL="341288" indent="0">
              <a:buNone/>
              <a:defRPr sz="1200"/>
            </a:lvl3pPr>
            <a:lvl4pPr>
              <a:defRPr sz="1200"/>
            </a:lvl4pPr>
            <a:lvl5pPr marL="1312764" indent="-165088">
              <a:defRPr sz="1200"/>
            </a:lvl5pPr>
          </a:lstStyle>
          <a:p>
            <a:pPr lvl="0"/>
            <a:r>
              <a:rPr lang="en-US"/>
              <a:t>Click to edit Master text styles</a:t>
            </a:r>
          </a:p>
        </p:txBody>
      </p:sp>
      <p:cxnSp>
        <p:nvCxnSpPr>
          <p:cNvPr id="10" name="Straight Connector 9">
            <a:extLst>
              <a:ext uri="{FF2B5EF4-FFF2-40B4-BE49-F238E27FC236}">
                <a16:creationId xmlns:a16="http://schemas.microsoft.com/office/drawing/2014/main" id="{52130626-CD50-4DFC-A0B5-444D1F82375F}"/>
              </a:ext>
            </a:extLst>
          </p:cNvPr>
          <p:cNvCxnSpPr>
            <a:cxnSpLocks/>
          </p:cNvCxnSpPr>
          <p:nvPr userDrawn="1"/>
        </p:nvCxnSpPr>
        <p:spPr>
          <a:xfrm>
            <a:off x="4583927" y="540425"/>
            <a:ext cx="0" cy="3493149"/>
          </a:xfrm>
          <a:prstGeom prst="line">
            <a:avLst/>
          </a:prstGeom>
          <a:ln w="1270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3" y="4766300"/>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817327" y="4688003"/>
            <a:ext cx="919941" cy="224347"/>
          </a:xfrm>
          <a:prstGeom prst="rect">
            <a:avLst/>
          </a:prstGeom>
        </p:spPr>
      </p:pic>
    </p:spTree>
    <p:extLst>
      <p:ext uri="{BB962C8B-B14F-4D97-AF65-F5344CB8AC3E}">
        <p14:creationId xmlns:p14="http://schemas.microsoft.com/office/powerpoint/2010/main" val="220309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1" y="544552"/>
            <a:ext cx="1962720" cy="1468507"/>
          </a:xfrm>
        </p:spPr>
        <p:txBody>
          <a:bodyPr vert="horz" lIns="0" tIns="0" rIns="91440" bIns="45720" rtlCol="0" anchor="t">
            <a:noAutofit/>
          </a:bodyPr>
          <a:lstStyle>
            <a:lvl1pPr>
              <a:defRPr lang="en-US" sz="2400" dirty="0"/>
            </a:lvl1pPr>
          </a:lstStyle>
          <a:p>
            <a:pPr lvl="0"/>
            <a:r>
              <a:rPr lang="en-US"/>
              <a:t>Title - Title Case, Arial 24 Pt</a:t>
            </a:r>
          </a:p>
        </p:txBody>
      </p:sp>
      <p:sp>
        <p:nvSpPr>
          <p:cNvPr id="15" name="Content Placeholder 2"/>
          <p:cNvSpPr>
            <a:spLocks noGrp="1"/>
          </p:cNvSpPr>
          <p:nvPr>
            <p:ph sz="half" idx="10" hasCustomPrompt="1"/>
          </p:nvPr>
        </p:nvSpPr>
        <p:spPr>
          <a:xfrm>
            <a:off x="2847234" y="552452"/>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b="0" dirty="0">
                <a:latin typeface="Arial" panose="020B0604020202020204" pitchFamily="34" charset="0"/>
                <a:ea typeface="+mj-ea"/>
                <a:cs typeface="Arial" charset="0"/>
              </a:defRPr>
            </a:lvl1pPr>
          </a:lstStyle>
          <a:p>
            <a:pPr marL="342884" lvl="0" indent="-342884">
              <a:lnSpc>
                <a:spcPct val="90000"/>
              </a:lnSpc>
              <a:spcBef>
                <a:spcPct val="0"/>
              </a:spcBef>
            </a:pPr>
            <a:r>
              <a:rPr lang="en-US"/>
              <a:t>Click to edit master text styles</a:t>
            </a:r>
          </a:p>
        </p:txBody>
      </p:sp>
      <p:sp>
        <p:nvSpPr>
          <p:cNvPr id="16" name="Content Placeholder 2"/>
          <p:cNvSpPr>
            <a:spLocks noGrp="1"/>
          </p:cNvSpPr>
          <p:nvPr>
            <p:ph sz="half" idx="11" hasCustomPrompt="1"/>
          </p:nvPr>
        </p:nvSpPr>
        <p:spPr>
          <a:xfrm>
            <a:off x="2847234" y="1096214"/>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84" lvl="0" indent="-342884">
              <a:lnSpc>
                <a:spcPct val="90000"/>
              </a:lnSpc>
              <a:spcBef>
                <a:spcPct val="0"/>
              </a:spcBef>
            </a:pPr>
            <a:r>
              <a:rPr lang="en-US"/>
              <a:t>Click to edit master text styles</a:t>
            </a:r>
          </a:p>
        </p:txBody>
      </p:sp>
      <p:sp>
        <p:nvSpPr>
          <p:cNvPr id="17" name="Content Placeholder 2"/>
          <p:cNvSpPr>
            <a:spLocks noGrp="1"/>
          </p:cNvSpPr>
          <p:nvPr>
            <p:ph sz="half" idx="12" hasCustomPrompt="1"/>
          </p:nvPr>
        </p:nvSpPr>
        <p:spPr>
          <a:xfrm>
            <a:off x="2847234" y="1639976"/>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84" lvl="0" indent="-342884">
              <a:lnSpc>
                <a:spcPct val="90000"/>
              </a:lnSpc>
              <a:spcBef>
                <a:spcPct val="0"/>
              </a:spcBef>
            </a:pPr>
            <a:r>
              <a:rPr lang="en-US"/>
              <a:t>Click to edit master text styles</a:t>
            </a:r>
          </a:p>
        </p:txBody>
      </p:sp>
      <p:sp>
        <p:nvSpPr>
          <p:cNvPr id="18" name="Content Placeholder 2"/>
          <p:cNvSpPr>
            <a:spLocks noGrp="1"/>
          </p:cNvSpPr>
          <p:nvPr>
            <p:ph sz="half" idx="13" hasCustomPrompt="1"/>
          </p:nvPr>
        </p:nvSpPr>
        <p:spPr>
          <a:xfrm>
            <a:off x="2847234" y="2183741"/>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84" lvl="0" indent="-342884">
              <a:lnSpc>
                <a:spcPct val="90000"/>
              </a:lnSpc>
              <a:spcBef>
                <a:spcPct val="0"/>
              </a:spcBef>
            </a:pPr>
            <a:r>
              <a:rPr lang="en-US"/>
              <a:t>Click to edit master text styles</a:t>
            </a:r>
          </a:p>
        </p:txBody>
      </p:sp>
      <p:sp>
        <p:nvSpPr>
          <p:cNvPr id="19" name="Content Placeholder 2"/>
          <p:cNvSpPr>
            <a:spLocks noGrp="1"/>
          </p:cNvSpPr>
          <p:nvPr>
            <p:ph sz="half" idx="14" hasCustomPrompt="1"/>
          </p:nvPr>
        </p:nvSpPr>
        <p:spPr>
          <a:xfrm>
            <a:off x="2847234" y="2727503"/>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84" lvl="0" indent="-342884">
              <a:lnSpc>
                <a:spcPct val="90000"/>
              </a:lnSpc>
              <a:spcBef>
                <a:spcPct val="0"/>
              </a:spcBef>
            </a:pPr>
            <a:r>
              <a:rPr lang="en-US"/>
              <a:t>Click to edit master text styles</a:t>
            </a:r>
          </a:p>
        </p:txBody>
      </p:sp>
      <p:sp>
        <p:nvSpPr>
          <p:cNvPr id="20" name="Content Placeholder 2"/>
          <p:cNvSpPr>
            <a:spLocks noGrp="1"/>
          </p:cNvSpPr>
          <p:nvPr>
            <p:ph sz="half" idx="15" hasCustomPrompt="1"/>
          </p:nvPr>
        </p:nvSpPr>
        <p:spPr>
          <a:xfrm>
            <a:off x="2847234" y="3271265"/>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84" lvl="0" indent="-342884">
              <a:lnSpc>
                <a:spcPct val="90000"/>
              </a:lnSpc>
              <a:spcBef>
                <a:spcPct val="0"/>
              </a:spcBef>
            </a:pPr>
            <a:r>
              <a:rPr lang="en-US"/>
              <a:t>Click to edit master text styles</a:t>
            </a:r>
          </a:p>
        </p:txBody>
      </p:sp>
      <p:sp>
        <p:nvSpPr>
          <p:cNvPr id="14" name="Content Placeholder 2">
            <a:extLst>
              <a:ext uri="{FF2B5EF4-FFF2-40B4-BE49-F238E27FC236}">
                <a16:creationId xmlns:a16="http://schemas.microsoft.com/office/drawing/2014/main" id="{0203CAE1-B80B-4259-B6AF-AF64F95FA45F}"/>
              </a:ext>
            </a:extLst>
          </p:cNvPr>
          <p:cNvSpPr>
            <a:spLocks noGrp="1"/>
          </p:cNvSpPr>
          <p:nvPr>
            <p:ph sz="half" idx="16" hasCustomPrompt="1"/>
          </p:nvPr>
        </p:nvSpPr>
        <p:spPr>
          <a:xfrm>
            <a:off x="2847234" y="3815030"/>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84" lvl="0" indent="-342884">
              <a:lnSpc>
                <a:spcPct val="90000"/>
              </a:lnSpc>
              <a:spcBef>
                <a:spcPct val="0"/>
              </a:spcBef>
            </a:pPr>
            <a:r>
              <a:rPr lang="en-US"/>
              <a:t>Click to edit master text styles</a:t>
            </a:r>
          </a:p>
        </p:txBody>
      </p:sp>
      <p:sp>
        <p:nvSpPr>
          <p:cNvPr id="23" name="Slide Number Placeholder 5">
            <a:extLst>
              <a:ext uri="{FF2B5EF4-FFF2-40B4-BE49-F238E27FC236}">
                <a16:creationId xmlns:a16="http://schemas.microsoft.com/office/drawing/2014/main" id="{04587869-D0F9-43EB-9D45-CFC30FEA8BC2}"/>
              </a:ext>
            </a:extLst>
          </p:cNvPr>
          <p:cNvSpPr>
            <a:spLocks noGrp="1"/>
          </p:cNvSpPr>
          <p:nvPr>
            <p:ph type="sldNum" sz="quarter" idx="4"/>
          </p:nvPr>
        </p:nvSpPr>
        <p:spPr>
          <a:xfrm>
            <a:off x="428672" y="4766299"/>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62434408-CC2C-44BB-AE96-6E837A38CF56}"/>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817327" y="4688002"/>
            <a:ext cx="919941" cy="224347"/>
          </a:xfrm>
          <a:prstGeom prst="rect">
            <a:avLst/>
          </a:prstGeom>
        </p:spPr>
      </p:pic>
    </p:spTree>
    <p:extLst>
      <p:ext uri="{BB962C8B-B14F-4D97-AF65-F5344CB8AC3E}">
        <p14:creationId xmlns:p14="http://schemas.microsoft.com/office/powerpoint/2010/main" val="200128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0" y="552451"/>
            <a:ext cx="6127114" cy="342900"/>
          </a:xfrm>
        </p:spPr>
        <p:txBody>
          <a:bodyPr vert="horz" lIns="0" tIns="0" rIns="91440" bIns="45720" rtlCol="0" anchor="t">
            <a:noAutofit/>
          </a:bodyPr>
          <a:lstStyle>
            <a:lvl1pPr>
              <a:defRPr lang="en-US" sz="3200" dirty="0"/>
            </a:lvl1pPr>
          </a:lstStyle>
          <a:p>
            <a:pPr lvl="0"/>
            <a:r>
              <a:rPr lang="en-US"/>
              <a:t>Arial 32 pt.</a:t>
            </a:r>
            <a:br>
              <a:rPr lang="en-US"/>
            </a:br>
            <a:r>
              <a:rPr lang="en-US"/>
              <a:t>Line 2</a:t>
            </a:r>
            <a:br>
              <a:rPr lang="en-US"/>
            </a:br>
            <a:r>
              <a:rPr lang="en-US"/>
              <a:t>Line3</a:t>
            </a:r>
            <a:br>
              <a:rPr lang="en-US"/>
            </a:br>
            <a:r>
              <a:rPr lang="en-US"/>
              <a:t>Line4</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2577887" y="2433234"/>
            <a:ext cx="6169239" cy="1600338"/>
          </a:xfrm>
        </p:spPr>
        <p:txBody>
          <a:bodyPr anchor="t" anchorCtr="0"/>
          <a:lstStyle>
            <a:lvl1pPr marL="0" indent="0" algn="l" defTabSz="457178" rtl="0" eaLnBrk="1" latinLnBrk="0" hangingPunct="1">
              <a:lnSpc>
                <a:spcPts val="2500"/>
              </a:lnSpc>
              <a:spcBef>
                <a:spcPts val="0"/>
              </a:spcBef>
              <a:spcAft>
                <a:spcPts val="1200"/>
              </a:spcAft>
              <a:buClr>
                <a:schemeClr val="tx1"/>
              </a:buClr>
              <a:buSzPct val="110000"/>
              <a:buFont typeface="Wingdings" panose="05000000000000000000" pitchFamily="2" charset="2"/>
              <a:buNone/>
              <a:defRPr lang="en-US" sz="2000" b="0" kern="1200" spc="2" noProof="0" dirty="0">
                <a:solidFill>
                  <a:schemeClr val="tx1"/>
                </a:solidFill>
                <a:latin typeface="Arial" panose="020B0604020202020204" pitchFamily="34" charset="0"/>
                <a:ea typeface="+mn-ea"/>
                <a:cs typeface="+mn-cs"/>
              </a:defRPr>
            </a:lvl1pPr>
            <a:lvl2pPr marL="565122" indent="-171442">
              <a:defRPr lang="en-US" sz="1200" b="0" kern="1200" baseline="0" dirty="0" smtClean="0">
                <a:solidFill>
                  <a:schemeClr val="tx1"/>
                </a:solidFill>
                <a:latin typeface="+mn-lt"/>
                <a:ea typeface="+mn-ea"/>
                <a:cs typeface="+mn-cs"/>
              </a:defRPr>
            </a:lvl2pPr>
            <a:lvl3pPr marL="341297" indent="0">
              <a:buNone/>
              <a:defRPr sz="1200"/>
            </a:lvl3pPr>
            <a:lvl4pPr>
              <a:defRPr sz="1200"/>
            </a:lvl4pPr>
            <a:lvl5pPr marL="1312797" indent="-165092">
              <a:defRPr sz="1200"/>
            </a:lvl5pPr>
          </a:lstStyle>
          <a:p>
            <a:pPr lvl="0"/>
            <a:r>
              <a:rPr lang="en-US"/>
              <a:t>Arial 20 </a:t>
            </a:r>
            <a:r>
              <a:rPr lang="en-US" err="1"/>
              <a:t>pt</a:t>
            </a:r>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2" y="4766299"/>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817327" y="4688002"/>
            <a:ext cx="919941" cy="224347"/>
          </a:xfrm>
          <a:prstGeom prst="rect">
            <a:avLst/>
          </a:prstGeom>
        </p:spPr>
      </p:pic>
    </p:spTree>
    <p:extLst>
      <p:ext uri="{BB962C8B-B14F-4D97-AF65-F5344CB8AC3E}">
        <p14:creationId xmlns:p14="http://schemas.microsoft.com/office/powerpoint/2010/main" val="314740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4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1" y="552451"/>
            <a:ext cx="3734861" cy="342900"/>
          </a:xfrm>
        </p:spPr>
        <p:txBody>
          <a:bodyPr vert="horz" lIns="0" tIns="0" rIns="91440" bIns="45720" rtlCol="0" anchor="t">
            <a:noAutofit/>
          </a:bodyPr>
          <a:lstStyle>
            <a:lvl1pPr>
              <a:defRPr lang="en-US" sz="2800" dirty="0"/>
            </a:lvl1pPr>
          </a:lstStyle>
          <a:p>
            <a:pPr lvl="0"/>
            <a:r>
              <a:rPr lang="en-US"/>
              <a:t>Arial 28 pt.</a:t>
            </a:r>
            <a:br>
              <a:rPr lang="en-US"/>
            </a:br>
            <a:r>
              <a:rPr lang="en-US"/>
              <a:t>Line 2</a:t>
            </a:r>
            <a:br>
              <a:rPr lang="en-US"/>
            </a:br>
            <a:r>
              <a:rPr lang="en-US"/>
              <a:t>Line3</a:t>
            </a:r>
            <a:br>
              <a:rPr lang="en-US"/>
            </a:br>
            <a:r>
              <a:rPr lang="en-US"/>
              <a:t>Line4</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4" y="2208819"/>
            <a:ext cx="3535597" cy="1722634"/>
          </a:xfrm>
          <a:prstGeom prst="rect">
            <a:avLst/>
          </a:prstGeom>
        </p:spPr>
        <p:txBody>
          <a:bodyPr lIns="0"/>
          <a:lstStyle>
            <a:lvl1pPr marL="0" indent="0">
              <a:lnSpc>
                <a:spcPts val="1440"/>
              </a:lnSpc>
              <a:buNone/>
              <a:defRPr lang="en-US" sz="14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p:nvPr>
        </p:nvSpPr>
        <p:spPr>
          <a:xfrm>
            <a:off x="4881263" y="997811"/>
            <a:ext cx="3865863" cy="3035763"/>
          </a:xfrm>
        </p:spPr>
        <p:txBody>
          <a:bodyPr anchor="b" anchorCtr="0"/>
          <a:lstStyle>
            <a:lvl1pPr marL="0" indent="0">
              <a:spcAft>
                <a:spcPts val="1200"/>
              </a:spcAft>
              <a:buNone/>
              <a:defRPr sz="1200"/>
            </a:lvl1pPr>
            <a:lvl2pPr marL="565122" indent="-171442">
              <a:defRPr lang="en-US" sz="1200" b="0" kern="1200" baseline="0" dirty="0" smtClean="0">
                <a:solidFill>
                  <a:schemeClr val="tx1"/>
                </a:solidFill>
                <a:latin typeface="+mn-lt"/>
                <a:ea typeface="+mn-ea"/>
                <a:cs typeface="+mn-cs"/>
              </a:defRPr>
            </a:lvl2pPr>
            <a:lvl3pPr marL="341297" indent="0">
              <a:buNone/>
              <a:defRPr sz="1200"/>
            </a:lvl3pPr>
            <a:lvl4pPr>
              <a:defRPr sz="1200"/>
            </a:lvl4pPr>
            <a:lvl5pPr marL="1312797" indent="-165092">
              <a:defRPr sz="1200"/>
            </a:lvl5pPr>
          </a:lstStyle>
          <a:p>
            <a:pPr lvl="0"/>
            <a:r>
              <a:rPr lang="en-US"/>
              <a:t>Click to edit Master text styles</a:t>
            </a:r>
          </a:p>
        </p:txBody>
      </p:sp>
      <p:cxnSp>
        <p:nvCxnSpPr>
          <p:cNvPr id="10" name="Straight Connector 9">
            <a:extLst>
              <a:ext uri="{FF2B5EF4-FFF2-40B4-BE49-F238E27FC236}">
                <a16:creationId xmlns:a16="http://schemas.microsoft.com/office/drawing/2014/main" id="{52130626-CD50-4DFC-A0B5-444D1F82375F}"/>
              </a:ext>
            </a:extLst>
          </p:cNvPr>
          <p:cNvCxnSpPr>
            <a:cxnSpLocks/>
          </p:cNvCxnSpPr>
          <p:nvPr userDrawn="1"/>
        </p:nvCxnSpPr>
        <p:spPr>
          <a:xfrm>
            <a:off x="4583927" y="540425"/>
            <a:ext cx="0" cy="3493149"/>
          </a:xfrm>
          <a:prstGeom prst="line">
            <a:avLst/>
          </a:prstGeom>
          <a:ln w="1270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2" y="4766299"/>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817327" y="4688002"/>
            <a:ext cx="919941" cy="224347"/>
          </a:xfrm>
          <a:prstGeom prst="rect">
            <a:avLst/>
          </a:prstGeom>
        </p:spPr>
      </p:pic>
    </p:spTree>
    <p:extLst>
      <p:ext uri="{BB962C8B-B14F-4D97-AF65-F5344CB8AC3E}">
        <p14:creationId xmlns:p14="http://schemas.microsoft.com/office/powerpoint/2010/main" val="84288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1" y="552451"/>
            <a:ext cx="8318456" cy="342900"/>
          </a:xfrm>
        </p:spPr>
        <p:txBody>
          <a:bodyPr vert="horz" lIns="0" tIns="0" rIns="91440" bIns="45720" rtlCol="0" anchor="t">
            <a:noAutofit/>
          </a:bodyPr>
          <a:lstStyle>
            <a:lvl1pPr>
              <a:defRPr lang="en-US" sz="2800" dirty="0"/>
            </a:lvl1pPr>
          </a:lstStyle>
          <a:p>
            <a:pPr lvl="0"/>
            <a:r>
              <a:rPr lang="en-US"/>
              <a:t>Arial 28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3" y="945462"/>
            <a:ext cx="8328063" cy="611491"/>
          </a:xfrm>
          <a:prstGeom prst="rect">
            <a:avLst/>
          </a:prstGeom>
        </p:spPr>
        <p:txBody>
          <a:bodyPr lIns="0"/>
          <a:lstStyle>
            <a:lvl1pPr marL="0" indent="0">
              <a:lnSpc>
                <a:spcPts val="1600"/>
              </a:lnSpc>
              <a:buNone/>
              <a:defRPr lang="en-US" sz="14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2" y="4766299"/>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817327" y="4688002"/>
            <a:ext cx="919941" cy="224347"/>
          </a:xfrm>
          <a:prstGeom prst="rect">
            <a:avLst/>
          </a:prstGeom>
        </p:spPr>
      </p:pic>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419102" y="2113006"/>
            <a:ext cx="4028303" cy="2347784"/>
          </a:xfrm>
        </p:spPr>
        <p:txBody>
          <a:bodyPr/>
          <a:lstStyle>
            <a:lvl1pPr>
              <a:defRPr/>
            </a:lvl1pPr>
          </a:lstStyle>
          <a:p>
            <a:r>
              <a:rPr lang="en-US"/>
              <a:t>Place Image here</a:t>
            </a:r>
          </a:p>
        </p:txBody>
      </p:sp>
      <p:sp>
        <p:nvSpPr>
          <p:cNvPr id="8" name="Picture Placeholder 6">
            <a:extLst>
              <a:ext uri="{FF2B5EF4-FFF2-40B4-BE49-F238E27FC236}">
                <a16:creationId xmlns:a16="http://schemas.microsoft.com/office/drawing/2014/main" id="{BB2F037D-F7DC-4969-8BE1-4D51AE3B5484}"/>
              </a:ext>
            </a:extLst>
          </p:cNvPr>
          <p:cNvSpPr>
            <a:spLocks noGrp="1"/>
          </p:cNvSpPr>
          <p:nvPr>
            <p:ph type="pic" sz="quarter" idx="13" hasCustomPrompt="1"/>
          </p:nvPr>
        </p:nvSpPr>
        <p:spPr>
          <a:xfrm>
            <a:off x="4718824" y="2113006"/>
            <a:ext cx="4028303" cy="2347784"/>
          </a:xfrm>
        </p:spPr>
        <p:txBody>
          <a:bodyPr/>
          <a:lstStyle>
            <a:lvl1pPr>
              <a:defRPr/>
            </a:lvl1pPr>
          </a:lstStyle>
          <a:p>
            <a:r>
              <a:rPr lang="en-US"/>
              <a:t>Place Image here</a:t>
            </a:r>
          </a:p>
        </p:txBody>
      </p:sp>
      <p:sp>
        <p:nvSpPr>
          <p:cNvPr id="6" name="Table Placeholder 5">
            <a:extLst>
              <a:ext uri="{FF2B5EF4-FFF2-40B4-BE49-F238E27FC236}">
                <a16:creationId xmlns:a16="http://schemas.microsoft.com/office/drawing/2014/main" id="{F03ACF95-19AA-4642-A427-828D17C3A524}"/>
              </a:ext>
            </a:extLst>
          </p:cNvPr>
          <p:cNvSpPr>
            <a:spLocks noGrp="1"/>
          </p:cNvSpPr>
          <p:nvPr>
            <p:ph type="tbl" sz="quarter" idx="14"/>
          </p:nvPr>
        </p:nvSpPr>
        <p:spPr>
          <a:xfrm>
            <a:off x="419102" y="1705534"/>
            <a:ext cx="4005263" cy="258762"/>
          </a:xfrm>
        </p:spPr>
        <p:txBody>
          <a:bodyPr/>
          <a:lstStyle>
            <a:lvl1pPr>
              <a:defRPr sz="1000" b="1">
                <a:solidFill>
                  <a:schemeClr val="tx1"/>
                </a:solidFill>
              </a:defRPr>
            </a:lvl1pPr>
          </a:lstStyle>
          <a:p>
            <a:r>
              <a:rPr lang="en-US"/>
              <a:t>Click icon to add table</a:t>
            </a:r>
          </a:p>
        </p:txBody>
      </p:sp>
      <p:sp>
        <p:nvSpPr>
          <p:cNvPr id="11" name="Table Placeholder 5">
            <a:extLst>
              <a:ext uri="{FF2B5EF4-FFF2-40B4-BE49-F238E27FC236}">
                <a16:creationId xmlns:a16="http://schemas.microsoft.com/office/drawing/2014/main" id="{7CA18CE0-B33A-4A8D-86C1-4B496BD0C1E0}"/>
              </a:ext>
            </a:extLst>
          </p:cNvPr>
          <p:cNvSpPr>
            <a:spLocks noGrp="1"/>
          </p:cNvSpPr>
          <p:nvPr>
            <p:ph type="tbl" sz="quarter" idx="15"/>
          </p:nvPr>
        </p:nvSpPr>
        <p:spPr>
          <a:xfrm>
            <a:off x="4717150" y="1705534"/>
            <a:ext cx="4005263" cy="258762"/>
          </a:xfrm>
        </p:spPr>
        <p:txBody>
          <a:bodyPr/>
          <a:lstStyle>
            <a:lvl1pPr>
              <a:defRPr sz="1000" b="1">
                <a:solidFill>
                  <a:schemeClr val="tx1"/>
                </a:solidFill>
              </a:defRPr>
            </a:lvl1pPr>
          </a:lstStyle>
          <a:p>
            <a:r>
              <a:rPr lang="en-US"/>
              <a:t>Click icon to add table</a:t>
            </a:r>
          </a:p>
        </p:txBody>
      </p:sp>
    </p:spTree>
    <p:extLst>
      <p:ext uri="{BB962C8B-B14F-4D97-AF65-F5344CB8AC3E}">
        <p14:creationId xmlns:p14="http://schemas.microsoft.com/office/powerpoint/2010/main" val="371347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1" y="552451"/>
            <a:ext cx="3734861" cy="342900"/>
          </a:xfrm>
        </p:spPr>
        <p:txBody>
          <a:bodyPr vert="horz" lIns="0" tIns="0" rIns="91440" bIns="45720" rtlCol="0" anchor="t">
            <a:noAutofit/>
          </a:bodyPr>
          <a:lstStyle>
            <a:lvl1pPr>
              <a:defRPr lang="en-US" sz="2800" dirty="0"/>
            </a:lvl1pPr>
          </a:lstStyle>
          <a:p>
            <a:pPr lvl="0"/>
            <a:r>
              <a:rPr lang="en-US"/>
              <a:t>Arial 28 pt.</a:t>
            </a:r>
            <a:br>
              <a:rPr lang="en-US"/>
            </a:br>
            <a:r>
              <a:rPr lang="en-US"/>
              <a:t>Line 2</a:t>
            </a:r>
            <a:br>
              <a:rPr lang="en-US"/>
            </a:br>
            <a:r>
              <a:rPr lang="en-US"/>
              <a:t>Line3</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4" y="1774826"/>
            <a:ext cx="3535597" cy="2673607"/>
          </a:xfrm>
          <a:prstGeom prst="rect">
            <a:avLst/>
          </a:prstGeom>
        </p:spPr>
        <p:txBody>
          <a:bodyPr lIns="0"/>
          <a:lstStyle>
            <a:lvl1pPr marL="0" indent="0">
              <a:lnSpc>
                <a:spcPts val="1600"/>
              </a:lnSpc>
              <a:buNone/>
              <a:defRPr lang="en-US" sz="14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2" y="4766299"/>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817327" y="4688002"/>
            <a:ext cx="919941" cy="224347"/>
          </a:xfrm>
          <a:prstGeom prst="rect">
            <a:avLst/>
          </a:prstGeom>
        </p:spPr>
      </p:pic>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4572002" y="552452"/>
            <a:ext cx="4175125" cy="3883025"/>
          </a:xfrm>
        </p:spPr>
        <p:txBody>
          <a:bodyPr/>
          <a:lstStyle>
            <a:lvl1pPr>
              <a:defRPr/>
            </a:lvl1pPr>
          </a:lstStyle>
          <a:p>
            <a:r>
              <a:rPr lang="en-US"/>
              <a:t>Place Image here</a:t>
            </a:r>
          </a:p>
        </p:txBody>
      </p:sp>
    </p:spTree>
    <p:extLst>
      <p:ext uri="{BB962C8B-B14F-4D97-AF65-F5344CB8AC3E}">
        <p14:creationId xmlns:p14="http://schemas.microsoft.com/office/powerpoint/2010/main" val="75831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Header, 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0" y="552451"/>
            <a:ext cx="6127114" cy="342900"/>
          </a:xfrm>
        </p:spPr>
        <p:txBody>
          <a:bodyPr vert="horz" lIns="0" tIns="0" rIns="91440" bIns="45720" rtlCol="0" anchor="t">
            <a:noAutofit/>
          </a:bodyPr>
          <a:lstStyle>
            <a:lvl1pPr>
              <a:defRPr lang="en-US" sz="1800" b="1" kern="1200" dirty="0">
                <a:solidFill>
                  <a:schemeClr val="tx1"/>
                </a:solidFill>
                <a:latin typeface="Arial" panose="020B0604020202020204" pitchFamily="34" charset="0"/>
                <a:ea typeface="+mj-ea"/>
                <a:cs typeface="Arial" charset="0"/>
              </a:defRPr>
            </a:lvl1pPr>
          </a:lstStyle>
          <a:p>
            <a:pPr lvl="0" algn="l" defTabSz="457166" rtl="0" eaLnBrk="1" latinLnBrk="0" hangingPunct="1">
              <a:lnSpc>
                <a:spcPct val="90000"/>
              </a:lnSpc>
              <a:spcBef>
                <a:spcPct val="0"/>
              </a:spcBef>
              <a:buNone/>
            </a:pPr>
            <a:r>
              <a:rPr lang="en-US"/>
              <a:t>Title Case, Arial 18 Pt</a:t>
            </a:r>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419101" y="2956141"/>
            <a:ext cx="6136682" cy="1311041"/>
          </a:xfrm>
        </p:spPr>
        <p:txBody>
          <a:bodyPr vert="horz" lIns="0" tIns="45720" rIns="91440" bIns="45720" rtlCol="0" anchor="t" anchorCtr="0">
            <a:noAutofit/>
          </a:bodyPr>
          <a:lstStyle>
            <a:lvl1pPr marL="0" indent="0">
              <a:lnSpc>
                <a:spcPts val="1600"/>
              </a:lnSpc>
              <a:buNone/>
              <a:defRPr lang="en-US" sz="1200" dirty="0"/>
            </a:lvl1pPr>
          </a:lstStyle>
          <a:p>
            <a:pPr marL="171438" lvl="0" indent="-171438">
              <a:lnSpc>
                <a:spcPts val="1800"/>
              </a:lnSpc>
              <a:spcAft>
                <a:spcPts val="1200"/>
              </a:spcAft>
            </a:pPr>
            <a:r>
              <a:rPr lang="en-US"/>
              <a:t>Arial 12 </a:t>
            </a:r>
            <a:r>
              <a:rPr lang="en-US" err="1"/>
              <a:t>pt</a:t>
            </a:r>
            <a:endParaRPr lang="en-US"/>
          </a:p>
        </p:txBody>
      </p:sp>
      <p:sp>
        <p:nvSpPr>
          <p:cNvPr id="5" name="Text Placeholder 4">
            <a:extLst>
              <a:ext uri="{FF2B5EF4-FFF2-40B4-BE49-F238E27FC236}">
                <a16:creationId xmlns:a16="http://schemas.microsoft.com/office/drawing/2014/main" id="{33400CBF-4912-4B40-B482-D799240A1F6D}"/>
              </a:ext>
            </a:extLst>
          </p:cNvPr>
          <p:cNvSpPr>
            <a:spLocks noGrp="1"/>
          </p:cNvSpPr>
          <p:nvPr>
            <p:ph type="body" sz="quarter" idx="15" hasCustomPrompt="1"/>
          </p:nvPr>
        </p:nvSpPr>
        <p:spPr>
          <a:xfrm>
            <a:off x="399486" y="1082677"/>
            <a:ext cx="6156298" cy="234950"/>
          </a:xfrm>
        </p:spPr>
        <p:txBody>
          <a:bodyPr/>
          <a:lstStyle>
            <a:lvl1pPr marL="0" indent="0" algn="l" defTabSz="457166"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1pPr>
            <a:lvl2pPr marL="0" indent="0" algn="l" defTabSz="457166"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2pPr>
            <a:lvl3pPr marL="0" indent="0" algn="l" defTabSz="457166"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3pPr>
            <a:lvl4pPr marL="0" indent="0" algn="l" defTabSz="457166"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4pPr>
            <a:lvl5pPr marL="0" indent="0" algn="l" defTabSz="457166" rtl="0" eaLnBrk="1" latinLnBrk="0" hangingPunct="1">
              <a:lnSpc>
                <a:spcPct val="90000"/>
              </a:lnSpc>
              <a:spcBef>
                <a:spcPct val="0"/>
              </a:spcBef>
              <a:buNone/>
              <a:defRPr lang="en-US" sz="2800" b="1" kern="1200" dirty="0">
                <a:solidFill>
                  <a:schemeClr val="tx1"/>
                </a:solidFill>
                <a:latin typeface="Arial" charset="0"/>
                <a:ea typeface="+mj-ea"/>
                <a:cs typeface="Arial" charset="0"/>
              </a:defRPr>
            </a:lvl5pPr>
          </a:lstStyle>
          <a:p>
            <a:pPr lvl="0"/>
            <a:r>
              <a:rPr lang="en-US"/>
              <a:t>Arial 32 </a:t>
            </a:r>
            <a:r>
              <a:rPr lang="en-US" err="1"/>
              <a:t>pt</a:t>
            </a:r>
            <a:r>
              <a:rPr lang="en-US"/>
              <a: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2266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0" y="552451"/>
            <a:ext cx="3734861" cy="342900"/>
          </a:xfrm>
        </p:spPr>
        <p:txBody>
          <a:bodyPr vert="horz" lIns="0" tIns="0" rIns="91440" bIns="45720" rtlCol="0" anchor="t">
            <a:noAutofit/>
          </a:bodyPr>
          <a:lstStyle>
            <a:lvl1pPr>
              <a:defRPr lang="en-US" sz="2800" dirty="0"/>
            </a:lvl1pPr>
          </a:lstStyle>
          <a:p>
            <a:pPr lvl="0"/>
            <a:r>
              <a:rPr lang="en-US"/>
              <a:t>Arial 28 pt.</a:t>
            </a:r>
            <a:br>
              <a:rPr lang="en-US"/>
            </a:br>
            <a:r>
              <a:rPr lang="en-US"/>
              <a:t>Line 2</a:t>
            </a:r>
            <a:br>
              <a:rPr lang="en-US"/>
            </a:br>
            <a:r>
              <a:rPr lang="en-US"/>
              <a:t>Line3</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3" y="1774825"/>
            <a:ext cx="3535597" cy="2673607"/>
          </a:xfrm>
          <a:prstGeom prst="rect">
            <a:avLst/>
          </a:prstGeom>
        </p:spPr>
        <p:txBody>
          <a:bodyPr lIns="0"/>
          <a:lstStyle>
            <a:lvl1pPr marL="0" indent="0">
              <a:lnSpc>
                <a:spcPts val="1600"/>
              </a:lnSpc>
              <a:buNone/>
              <a:defRPr lang="en-US" sz="14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1" y="4766298"/>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817327" y="4688001"/>
            <a:ext cx="919941" cy="224347"/>
          </a:xfrm>
          <a:prstGeom prst="rect">
            <a:avLst/>
          </a:prstGeom>
        </p:spPr>
      </p:pic>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4613275" y="552451"/>
            <a:ext cx="4133851" cy="3883025"/>
          </a:xfrm>
        </p:spPr>
        <p:txBody>
          <a:bodyPr/>
          <a:lstStyle>
            <a:lvl1pPr>
              <a:defRPr/>
            </a:lvl1pPr>
          </a:lstStyle>
          <a:p>
            <a:r>
              <a:rPr lang="en-US"/>
              <a:t>Place Image here</a:t>
            </a:r>
          </a:p>
        </p:txBody>
      </p:sp>
    </p:spTree>
    <p:extLst>
      <p:ext uri="{BB962C8B-B14F-4D97-AF65-F5344CB8AC3E}">
        <p14:creationId xmlns:p14="http://schemas.microsoft.com/office/powerpoint/2010/main" val="75831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Header, 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0" y="552451"/>
            <a:ext cx="6127114" cy="342900"/>
          </a:xfrm>
        </p:spPr>
        <p:txBody>
          <a:bodyPr vert="horz" lIns="0" tIns="0" rIns="91440" bIns="45720" rtlCol="0" anchor="t">
            <a:noAutofit/>
          </a:bodyPr>
          <a:lstStyle>
            <a:lvl1pPr>
              <a:defRPr lang="en-US" sz="1800" b="1" kern="1200" dirty="0">
                <a:solidFill>
                  <a:schemeClr val="tx1"/>
                </a:solidFill>
                <a:latin typeface="Arial" panose="020B0604020202020204" pitchFamily="34" charset="0"/>
                <a:ea typeface="+mj-ea"/>
                <a:cs typeface="Arial" charset="0"/>
              </a:defRPr>
            </a:lvl1pPr>
          </a:lstStyle>
          <a:p>
            <a:pPr lvl="0" algn="l" defTabSz="457178" rtl="0" eaLnBrk="1" latinLnBrk="0" hangingPunct="1">
              <a:lnSpc>
                <a:spcPct val="90000"/>
              </a:lnSpc>
              <a:spcBef>
                <a:spcPct val="0"/>
              </a:spcBef>
              <a:buNone/>
            </a:pPr>
            <a:r>
              <a:rPr lang="en-US"/>
              <a:t>Title Case, Arial 18 Pt</a:t>
            </a:r>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419101" y="2956140"/>
            <a:ext cx="6136682" cy="1311041"/>
          </a:xfrm>
        </p:spPr>
        <p:txBody>
          <a:bodyPr vert="horz" lIns="0" tIns="45720" rIns="91440" bIns="45720" rtlCol="0" anchor="t" anchorCtr="0">
            <a:noAutofit/>
          </a:bodyPr>
          <a:lstStyle>
            <a:lvl1pPr marL="0" indent="0">
              <a:lnSpc>
                <a:spcPts val="1600"/>
              </a:lnSpc>
              <a:buNone/>
              <a:defRPr lang="en-US" sz="1200" dirty="0"/>
            </a:lvl1pPr>
          </a:lstStyle>
          <a:p>
            <a:pPr marL="171442" lvl="0" indent="-171442">
              <a:lnSpc>
                <a:spcPts val="1800"/>
              </a:lnSpc>
              <a:spcAft>
                <a:spcPts val="1200"/>
              </a:spcAft>
            </a:pPr>
            <a:r>
              <a:rPr lang="en-US"/>
              <a:t>Arial 12 </a:t>
            </a:r>
            <a:r>
              <a:rPr lang="en-US" err="1"/>
              <a:t>pt</a:t>
            </a:r>
            <a:endParaRPr lang="en-US"/>
          </a:p>
        </p:txBody>
      </p:sp>
      <p:sp>
        <p:nvSpPr>
          <p:cNvPr id="5" name="Text Placeholder 4">
            <a:extLst>
              <a:ext uri="{FF2B5EF4-FFF2-40B4-BE49-F238E27FC236}">
                <a16:creationId xmlns:a16="http://schemas.microsoft.com/office/drawing/2014/main" id="{33400CBF-4912-4B40-B482-D799240A1F6D}"/>
              </a:ext>
            </a:extLst>
          </p:cNvPr>
          <p:cNvSpPr>
            <a:spLocks noGrp="1"/>
          </p:cNvSpPr>
          <p:nvPr>
            <p:ph type="body" sz="quarter" idx="15" hasCustomPrompt="1"/>
          </p:nvPr>
        </p:nvSpPr>
        <p:spPr>
          <a:xfrm>
            <a:off x="399486" y="1082677"/>
            <a:ext cx="6156298" cy="234950"/>
          </a:xfrm>
        </p:spPr>
        <p:txBody>
          <a:bodyPr/>
          <a:lstStyle>
            <a:lvl1pPr marL="0" indent="0" algn="l" defTabSz="457178"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1pPr>
            <a:lvl2pPr marL="0" indent="0" algn="l" defTabSz="457178"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2pPr>
            <a:lvl3pPr marL="0" indent="0" algn="l" defTabSz="457178"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3pPr>
            <a:lvl4pPr marL="0" indent="0" algn="l" defTabSz="457178"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4pPr>
            <a:lvl5pPr marL="0" indent="0" algn="l" defTabSz="457178" rtl="0" eaLnBrk="1" latinLnBrk="0" hangingPunct="1">
              <a:lnSpc>
                <a:spcPct val="90000"/>
              </a:lnSpc>
              <a:spcBef>
                <a:spcPct val="0"/>
              </a:spcBef>
              <a:buNone/>
              <a:defRPr lang="en-US" sz="2800" b="1" kern="1200" dirty="0">
                <a:solidFill>
                  <a:schemeClr val="tx1"/>
                </a:solidFill>
                <a:latin typeface="Arial" charset="0"/>
                <a:ea typeface="+mj-ea"/>
                <a:cs typeface="Arial" charset="0"/>
              </a:defRPr>
            </a:lvl5pPr>
          </a:lstStyle>
          <a:p>
            <a:pPr lvl="0"/>
            <a:r>
              <a:rPr lang="en-US"/>
              <a:t>Arial 32 </a:t>
            </a:r>
            <a:r>
              <a:rPr lang="en-US" err="1"/>
              <a:t>pt</a:t>
            </a:r>
            <a:r>
              <a:rPr lang="en-US"/>
              <a: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2036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2274" y="552451"/>
            <a:ext cx="2471716" cy="342900"/>
          </a:xfrm>
        </p:spPr>
        <p:txBody>
          <a:bodyPr vert="horz" lIns="0" tIns="0" rIns="91440" bIns="45720" rtlCol="0" anchor="t">
            <a:noAutofit/>
          </a:bodyPr>
          <a:lstStyle>
            <a:lvl1pPr>
              <a:defRPr lang="en-US" sz="2400" dirty="0"/>
            </a:lvl1pPr>
          </a:lstStyle>
          <a:p>
            <a:pPr lvl="0"/>
            <a:r>
              <a:rPr lang="en-US"/>
              <a:t>Title Case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4" y="1092425"/>
            <a:ext cx="2478139" cy="3095448"/>
          </a:xfrm>
          <a:prstGeom prst="rect">
            <a:avLst/>
          </a:prstGeom>
        </p:spPr>
        <p:txBody>
          <a:bodyPr lIns="0"/>
          <a:lstStyle>
            <a:lvl1pPr marL="0" indent="0">
              <a:lnSpc>
                <a:spcPts val="1440"/>
              </a:lnSpc>
              <a:buNone/>
              <a:defRPr lang="en-US" sz="12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3256671" y="552451"/>
            <a:ext cx="5490454" cy="3522414"/>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83375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2274" y="552452"/>
            <a:ext cx="2471716" cy="519595"/>
          </a:xfrm>
        </p:spPr>
        <p:txBody>
          <a:bodyPr vert="horz" lIns="0" tIns="0" rIns="91440" bIns="45720" rtlCol="0" anchor="t">
            <a:noAutofit/>
          </a:bodyPr>
          <a:lstStyle>
            <a:lvl1pPr>
              <a:defRPr lang="en-US" sz="2400" dirty="0"/>
            </a:lvl1pPr>
          </a:lstStyle>
          <a:p>
            <a:pPr lvl="0"/>
            <a:r>
              <a:rPr lang="en-US"/>
              <a:t>Title Case, </a:t>
            </a:r>
            <a:br>
              <a:rPr lang="en-US"/>
            </a:br>
            <a:r>
              <a:rPr lang="en-US"/>
              <a:t>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4" y="1428752"/>
            <a:ext cx="2478139" cy="2741195"/>
          </a:xfrm>
          <a:prstGeom prst="rect">
            <a:avLst/>
          </a:prstGeom>
        </p:spPr>
        <p:txBody>
          <a:bodyPr lIns="0"/>
          <a:lstStyle>
            <a:lvl1pPr marL="0" indent="0">
              <a:lnSpc>
                <a:spcPts val="1440"/>
              </a:lnSpc>
              <a:buNone/>
              <a:defRPr lang="en-US" sz="12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3256671" y="552451"/>
            <a:ext cx="5490454" cy="3522414"/>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60137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2274" y="552452"/>
            <a:ext cx="2471716" cy="519595"/>
          </a:xfrm>
        </p:spPr>
        <p:txBody>
          <a:bodyPr vert="horz" lIns="0" tIns="0" rIns="91440" bIns="45720" rtlCol="0" anchor="t">
            <a:noAutofit/>
          </a:bodyPr>
          <a:lstStyle>
            <a:lvl1pPr>
              <a:defRPr lang="en-US" sz="2400" dirty="0"/>
            </a:lvl1pPr>
          </a:lstStyle>
          <a:p>
            <a:pPr lvl="0"/>
            <a:r>
              <a:rPr lang="en-US"/>
              <a:t>Title Case, </a:t>
            </a:r>
            <a:br>
              <a:rPr lang="en-US"/>
            </a:br>
            <a:r>
              <a:rPr lang="en-US"/>
              <a:t>Arial 24 Pt</a:t>
            </a:r>
            <a:br>
              <a:rPr lang="en-US"/>
            </a:br>
            <a:r>
              <a:rPr lang="en-US"/>
              <a:t>Third Line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4" y="1707167"/>
            <a:ext cx="2478139" cy="2318238"/>
          </a:xfrm>
          <a:prstGeom prst="rect">
            <a:avLst/>
          </a:prstGeom>
        </p:spPr>
        <p:txBody>
          <a:bodyPr lIns="0"/>
          <a:lstStyle>
            <a:lvl1pPr marL="0" indent="0">
              <a:lnSpc>
                <a:spcPts val="1440"/>
              </a:lnSpc>
              <a:buNone/>
              <a:defRPr lang="en-US" sz="12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3256671" y="552451"/>
            <a:ext cx="5490454" cy="3522414"/>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408639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2 column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4984"/>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C14B917D-FE7D-46FB-9C5C-2813E30020E9}"/>
              </a:ext>
            </a:extLst>
          </p:cNvPr>
          <p:cNvSpPr>
            <a:spLocks noGrp="1"/>
          </p:cNvSpPr>
          <p:nvPr>
            <p:ph type="body" sz="quarter" idx="13"/>
          </p:nvPr>
        </p:nvSpPr>
        <p:spPr>
          <a:xfrm>
            <a:off x="428669" y="1201073"/>
            <a:ext cx="3865863" cy="3307839"/>
          </a:xfrm>
        </p:spPr>
        <p:txBody>
          <a:bodyPr/>
          <a:lstStyle>
            <a:lvl1pPr marL="233345" indent="-233345">
              <a:spcAft>
                <a:spcPts val="1200"/>
              </a:spcAft>
              <a:tabLst/>
              <a:defRPr sz="1400"/>
            </a:lvl1pPr>
            <a:lvl2pPr marL="565108" indent="-171438">
              <a:defRPr lang="en-US" sz="1200" b="0" kern="1200" baseline="0" dirty="0" smtClean="0">
                <a:solidFill>
                  <a:schemeClr val="tx1"/>
                </a:solidFill>
                <a:latin typeface="+mn-lt"/>
                <a:ea typeface="+mn-ea"/>
                <a:cs typeface="+mn-cs"/>
              </a:defRPr>
            </a:lvl2pPr>
            <a:lvl3pPr marL="512726" indent="-171438">
              <a:defRPr sz="1200"/>
            </a:lvl3pPr>
            <a:lvl4pPr>
              <a:defRPr sz="1200"/>
            </a:lvl4pPr>
            <a:lvl5pPr marL="1312764" indent="-165088">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97AFDA8-8A83-44A0-962D-A4260FF64960}"/>
              </a:ext>
            </a:extLst>
          </p:cNvPr>
          <p:cNvSpPr>
            <a:spLocks noGrp="1"/>
          </p:cNvSpPr>
          <p:nvPr>
            <p:ph type="body" sz="quarter" idx="14"/>
          </p:nvPr>
        </p:nvSpPr>
        <p:spPr>
          <a:xfrm>
            <a:off x="4786661" y="1201073"/>
            <a:ext cx="3865863" cy="3307839"/>
          </a:xfrm>
        </p:spPr>
        <p:txBody>
          <a:bodyPr/>
          <a:lstStyle>
            <a:lvl1pPr marL="233345" indent="-233345">
              <a:spcAft>
                <a:spcPts val="1200"/>
              </a:spcAft>
              <a:defRPr sz="1400"/>
            </a:lvl1pPr>
            <a:lvl2pPr marL="565108" indent="-171438">
              <a:defRPr lang="en-US" sz="1200" b="0" kern="1200" baseline="0" dirty="0" smtClean="0">
                <a:solidFill>
                  <a:schemeClr val="tx1"/>
                </a:solidFill>
                <a:latin typeface="+mn-lt"/>
                <a:ea typeface="+mn-ea"/>
                <a:cs typeface="+mn-cs"/>
              </a:defRPr>
            </a:lvl2pPr>
            <a:lvl3pPr marL="512726" indent="-171438">
              <a:defRPr sz="1200"/>
            </a:lvl3pPr>
            <a:lvl4pPr>
              <a:defRPr sz="1200"/>
            </a:lvl4pPr>
            <a:lvl5pPr marL="1312764" indent="-165088">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9885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11480" y="552453"/>
            <a:ext cx="8229600" cy="323165"/>
          </a:xfrm>
        </p:spPr>
        <p:txBody>
          <a:bodyPr vert="horz" lIns="0" tIns="0" rIns="91440" bIns="45720" rtlCol="0" anchor="t">
            <a:noAutofit/>
          </a:bodyPr>
          <a:lstStyle>
            <a:lvl1pPr>
              <a:defRPr lang="en-US" sz="2400" dirty="0"/>
            </a:lvl1pPr>
          </a:lstStyle>
          <a:p>
            <a:pPr lvl="0"/>
            <a:r>
              <a:rPr lang="en-US"/>
              <a:t>Title - Title Case, Arial 24 Pt</a:t>
            </a:r>
          </a:p>
        </p:txBody>
      </p:sp>
      <p:sp>
        <p:nvSpPr>
          <p:cNvPr id="12" name="Content Placeholder 5"/>
          <p:cNvSpPr>
            <a:spLocks noGrp="1"/>
          </p:cNvSpPr>
          <p:nvPr>
            <p:ph sz="quarter" idx="11" hasCustomPrompt="1"/>
          </p:nvPr>
        </p:nvSpPr>
        <p:spPr>
          <a:xfrm>
            <a:off x="415127" y="897363"/>
            <a:ext cx="8224521" cy="193948"/>
          </a:xfrm>
        </p:spPr>
        <p:txBody>
          <a:bodyPr vert="horz" wrap="square" lIns="0" tIns="0" rIns="91440" bIns="0" rtlCol="0" anchor="t">
            <a:spAutoFit/>
          </a:bodyPr>
          <a:lstStyle>
            <a:lvl1pPr>
              <a:defRPr lang="en-US" sz="1400" dirty="0">
                <a:ea typeface="+mj-ea"/>
                <a:cs typeface="+mj-cs"/>
              </a:defRPr>
            </a:lvl1pPr>
          </a:lstStyle>
          <a:p>
            <a:pPr marL="0" lvl="0" indent="0">
              <a:lnSpc>
                <a:spcPct val="90000"/>
              </a:lnSpc>
              <a:spcBef>
                <a:spcPct val="0"/>
              </a:spcBef>
              <a:buNone/>
            </a:pPr>
            <a:r>
              <a:rPr lang="en-US"/>
              <a:t>Subtitle | 14 Pt | Max 2 Lines | Max Character: 100 </a:t>
            </a:r>
          </a:p>
        </p:txBody>
      </p:sp>
      <p:sp>
        <p:nvSpPr>
          <p:cNvPr id="10" name="Text Placeholder 8"/>
          <p:cNvSpPr>
            <a:spLocks noGrp="1"/>
          </p:cNvSpPr>
          <p:nvPr>
            <p:ph type="body" sz="quarter" idx="12"/>
          </p:nvPr>
        </p:nvSpPr>
        <p:spPr>
          <a:xfrm>
            <a:off x="460188"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71" indent="0">
              <a:lnSpc>
                <a:spcPct val="100000"/>
              </a:lnSpc>
              <a:spcBef>
                <a:spcPts val="0"/>
              </a:spcBef>
              <a:spcAft>
                <a:spcPts val="0"/>
              </a:spcAft>
              <a:buNone/>
              <a:defRPr/>
            </a:lvl2pPr>
            <a:lvl3pPr marL="749246" indent="0">
              <a:lnSpc>
                <a:spcPct val="100000"/>
              </a:lnSpc>
              <a:spcBef>
                <a:spcPts val="0"/>
              </a:spcBef>
              <a:spcAft>
                <a:spcPts val="0"/>
              </a:spcAft>
              <a:buNone/>
              <a:defRPr/>
            </a:lvl3pPr>
            <a:lvl4pPr marL="1092119" indent="0">
              <a:lnSpc>
                <a:spcPct val="100000"/>
              </a:lnSpc>
              <a:spcBef>
                <a:spcPts val="0"/>
              </a:spcBef>
              <a:spcAft>
                <a:spcPts val="0"/>
              </a:spcAft>
              <a:buNone/>
              <a:defRPr/>
            </a:lvl4pPr>
            <a:lvl5pPr marL="1371498" indent="0">
              <a:lnSpc>
                <a:spcPct val="100000"/>
              </a:lnSpc>
              <a:spcBef>
                <a:spcPts val="0"/>
              </a:spcBef>
              <a:spcAft>
                <a:spcPts val="0"/>
              </a:spcAft>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4925BEE2-7C6A-40F8-885C-C0697B259EFB}"/>
              </a:ext>
            </a:extLst>
          </p:cNvPr>
          <p:cNvSpPr>
            <a:spLocks noGrp="1"/>
          </p:cNvSpPr>
          <p:nvPr>
            <p:ph type="sldNum" sz="quarter" idx="4"/>
          </p:nvPr>
        </p:nvSpPr>
        <p:spPr>
          <a:xfrm>
            <a:off x="428673" y="4766300"/>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
        <p:nvSpPr>
          <p:cNvPr id="8" name="Text Placeholder 6">
            <a:extLst>
              <a:ext uri="{FF2B5EF4-FFF2-40B4-BE49-F238E27FC236}">
                <a16:creationId xmlns:a16="http://schemas.microsoft.com/office/drawing/2014/main" id="{1FB0B885-C263-4DCC-8091-4828272191FD}"/>
              </a:ext>
            </a:extLst>
          </p:cNvPr>
          <p:cNvSpPr>
            <a:spLocks noGrp="1"/>
          </p:cNvSpPr>
          <p:nvPr>
            <p:ph type="body" sz="quarter" idx="13"/>
          </p:nvPr>
        </p:nvSpPr>
        <p:spPr>
          <a:xfrm>
            <a:off x="428669" y="1428752"/>
            <a:ext cx="3865863" cy="2695779"/>
          </a:xfrm>
        </p:spPr>
        <p:txBody>
          <a:bodyPr/>
          <a:lstStyle>
            <a:lvl1pPr marL="233345" indent="-233345">
              <a:tabLst/>
              <a:defRPr/>
            </a:lvl1pPr>
            <a:lvl2pPr marL="565108" indent="-171438">
              <a:defRPr lang="en-US" sz="1200" b="0" kern="1200" baseline="0" dirty="0" smtClean="0">
                <a:solidFill>
                  <a:schemeClr val="tx1"/>
                </a:solidFill>
                <a:latin typeface="+mn-lt"/>
                <a:ea typeface="+mn-ea"/>
                <a:cs typeface="+mn-cs"/>
              </a:defRPr>
            </a:lvl2pPr>
            <a:lvl3pPr marL="512726" indent="-171438">
              <a:defRPr sz="1200"/>
            </a:lvl3pPr>
            <a:lvl4pPr>
              <a:defRPr sz="1200"/>
            </a:lvl4pPr>
            <a:lvl5pPr marL="1312764" indent="-165088">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20D15C7D-7913-4B38-99C3-C5E31DE4E1AD}"/>
              </a:ext>
            </a:extLst>
          </p:cNvPr>
          <p:cNvSpPr>
            <a:spLocks noGrp="1"/>
          </p:cNvSpPr>
          <p:nvPr>
            <p:ph type="body" sz="quarter" idx="14"/>
          </p:nvPr>
        </p:nvSpPr>
        <p:spPr>
          <a:xfrm>
            <a:off x="4786661" y="1458459"/>
            <a:ext cx="3865863" cy="2666070"/>
          </a:xfrm>
        </p:spPr>
        <p:txBody>
          <a:bodyPr/>
          <a:lstStyle>
            <a:lvl1pPr marL="233345" indent="-233345">
              <a:defRPr/>
            </a:lvl1pPr>
            <a:lvl2pPr marL="565108" indent="-171438">
              <a:defRPr lang="en-US" sz="1200" b="0" kern="1200" baseline="0" dirty="0" smtClean="0">
                <a:solidFill>
                  <a:schemeClr val="tx1"/>
                </a:solidFill>
                <a:latin typeface="+mn-lt"/>
                <a:ea typeface="+mn-ea"/>
                <a:cs typeface="+mn-cs"/>
              </a:defRPr>
            </a:lvl2pPr>
            <a:lvl3pPr marL="512726" indent="-171438">
              <a:defRPr sz="1200"/>
            </a:lvl3pPr>
            <a:lvl4pPr>
              <a:defRPr sz="1200"/>
            </a:lvl4pPr>
            <a:lvl5pPr marL="1312764" indent="-165088">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0118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2453"/>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95215B55-CB2B-4E5B-9E8A-5936BF85FBD9}"/>
              </a:ext>
            </a:extLst>
          </p:cNvPr>
          <p:cNvSpPr>
            <a:spLocks noGrp="1"/>
          </p:cNvSpPr>
          <p:nvPr>
            <p:ph type="body" sz="quarter" idx="13"/>
          </p:nvPr>
        </p:nvSpPr>
        <p:spPr>
          <a:xfrm>
            <a:off x="3257257" y="1201073"/>
            <a:ext cx="2564425" cy="3307839"/>
          </a:xfrm>
        </p:spPr>
        <p:txBody>
          <a:bodyPr/>
          <a:lstStyle>
            <a:lvl1pPr marL="0" indent="0">
              <a:buNone/>
              <a:tabLst/>
              <a:defRPr sz="1200"/>
            </a:lvl1pPr>
            <a:lvl2pPr marL="565108" indent="-171438">
              <a:defRPr lang="en-US" sz="1200" b="0" kern="1200" baseline="0" dirty="0" smtClean="0">
                <a:solidFill>
                  <a:schemeClr val="tx1"/>
                </a:solidFill>
                <a:latin typeface="+mn-lt"/>
                <a:ea typeface="+mn-ea"/>
                <a:cs typeface="+mn-cs"/>
              </a:defRPr>
            </a:lvl2pPr>
            <a:lvl3pPr marL="396845" indent="-163501">
              <a:defRPr sz="1000"/>
            </a:lvl3pPr>
            <a:lvl4pPr>
              <a:defRPr sz="1000"/>
            </a:lvl4pPr>
            <a:lvl5pPr marL="1312764" indent="-165088">
              <a:defRPr sz="1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8E50CAE9-EFBE-4DEF-A9F8-7D4BA6D6F2F9}"/>
              </a:ext>
            </a:extLst>
          </p:cNvPr>
          <p:cNvSpPr>
            <a:spLocks noGrp="1"/>
          </p:cNvSpPr>
          <p:nvPr>
            <p:ph type="body" sz="quarter" idx="16"/>
          </p:nvPr>
        </p:nvSpPr>
        <p:spPr>
          <a:xfrm>
            <a:off x="6167123" y="1201073"/>
            <a:ext cx="2564425" cy="3307839"/>
          </a:xfrm>
        </p:spPr>
        <p:txBody>
          <a:bodyPr/>
          <a:lstStyle>
            <a:lvl1pPr marL="0" indent="0">
              <a:buNone/>
              <a:tabLst/>
              <a:defRPr sz="1200"/>
            </a:lvl1pPr>
            <a:lvl2pPr marL="565108" indent="-171438">
              <a:defRPr lang="en-US" sz="1200" b="0" kern="1200" baseline="0" dirty="0" smtClean="0">
                <a:solidFill>
                  <a:schemeClr val="tx1"/>
                </a:solidFill>
                <a:latin typeface="+mn-lt"/>
                <a:ea typeface="+mn-ea"/>
                <a:cs typeface="+mn-cs"/>
              </a:defRPr>
            </a:lvl2pPr>
            <a:lvl3pPr marL="404782" indent="-171438">
              <a:defRPr lang="en-US" sz="1000" b="0" kern="1200" baseline="0" dirty="0" smtClean="0">
                <a:solidFill>
                  <a:schemeClr val="tx1"/>
                </a:solidFill>
                <a:latin typeface="Arial" panose="020B0604020202020204" pitchFamily="34" charset="0"/>
                <a:ea typeface="+mn-ea"/>
                <a:cs typeface="+mn-cs"/>
              </a:defRPr>
            </a:lvl3pPr>
            <a:lvl4pPr>
              <a:defRPr sz="1000"/>
            </a:lvl4pPr>
            <a:lvl5pPr marL="1312764" indent="-165088">
              <a:defRPr sz="10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3905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2 column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4983"/>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C14B917D-FE7D-46FB-9C5C-2813E30020E9}"/>
              </a:ext>
            </a:extLst>
          </p:cNvPr>
          <p:cNvSpPr>
            <a:spLocks noGrp="1"/>
          </p:cNvSpPr>
          <p:nvPr>
            <p:ph type="body" sz="quarter" idx="13"/>
          </p:nvPr>
        </p:nvSpPr>
        <p:spPr>
          <a:xfrm>
            <a:off x="428669" y="1201073"/>
            <a:ext cx="3865863" cy="3307839"/>
          </a:xfrm>
        </p:spPr>
        <p:txBody>
          <a:bodyPr/>
          <a:lstStyle>
            <a:lvl1pPr marL="233351" indent="-233351">
              <a:spcAft>
                <a:spcPts val="1200"/>
              </a:spcAft>
              <a:tabLst/>
              <a:defRPr sz="1400"/>
            </a:lvl1pPr>
            <a:lvl2pPr marL="565122" indent="-171442">
              <a:defRPr lang="en-US" sz="1200" b="0" kern="1200" baseline="0" dirty="0" smtClean="0">
                <a:solidFill>
                  <a:schemeClr val="tx1"/>
                </a:solidFill>
                <a:latin typeface="+mn-lt"/>
                <a:ea typeface="+mn-ea"/>
                <a:cs typeface="+mn-cs"/>
              </a:defRPr>
            </a:lvl2pPr>
            <a:lvl3pPr marL="512738" indent="-171442">
              <a:defRPr sz="1200"/>
            </a:lvl3pPr>
            <a:lvl4pPr>
              <a:defRPr sz="1200"/>
            </a:lvl4pPr>
            <a:lvl5pPr marL="1312797" indent="-165092">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97AFDA8-8A83-44A0-962D-A4260FF64960}"/>
              </a:ext>
            </a:extLst>
          </p:cNvPr>
          <p:cNvSpPr>
            <a:spLocks noGrp="1"/>
          </p:cNvSpPr>
          <p:nvPr>
            <p:ph type="body" sz="quarter" idx="14"/>
          </p:nvPr>
        </p:nvSpPr>
        <p:spPr>
          <a:xfrm>
            <a:off x="4786661" y="1201073"/>
            <a:ext cx="3865863" cy="3307839"/>
          </a:xfrm>
        </p:spPr>
        <p:txBody>
          <a:bodyPr/>
          <a:lstStyle>
            <a:lvl1pPr marL="233351" indent="-233351">
              <a:spcAft>
                <a:spcPts val="1200"/>
              </a:spcAft>
              <a:defRPr sz="1400"/>
            </a:lvl1pPr>
            <a:lvl2pPr marL="565122" indent="-171442">
              <a:defRPr lang="en-US" sz="1200" b="0" kern="1200" baseline="0" dirty="0" smtClean="0">
                <a:solidFill>
                  <a:schemeClr val="tx1"/>
                </a:solidFill>
                <a:latin typeface="+mn-lt"/>
                <a:ea typeface="+mn-ea"/>
                <a:cs typeface="+mn-cs"/>
              </a:defRPr>
            </a:lvl2pPr>
            <a:lvl3pPr marL="512738" indent="-171442">
              <a:defRPr sz="1200"/>
            </a:lvl3pPr>
            <a:lvl4pPr>
              <a:defRPr sz="1200"/>
            </a:lvl4pPr>
            <a:lvl5pPr marL="1312797" indent="-165092">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0606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11480" y="552452"/>
            <a:ext cx="8229600" cy="323165"/>
          </a:xfrm>
        </p:spPr>
        <p:txBody>
          <a:bodyPr vert="horz" lIns="0" tIns="0" rIns="91440" bIns="45720" rtlCol="0" anchor="t">
            <a:noAutofit/>
          </a:bodyPr>
          <a:lstStyle>
            <a:lvl1pPr>
              <a:defRPr lang="en-US" sz="2400" dirty="0"/>
            </a:lvl1pPr>
          </a:lstStyle>
          <a:p>
            <a:pPr lvl="0"/>
            <a:r>
              <a:rPr lang="en-US"/>
              <a:t>Title - Title Case, Arial 24 Pt</a:t>
            </a:r>
          </a:p>
        </p:txBody>
      </p:sp>
      <p:sp>
        <p:nvSpPr>
          <p:cNvPr id="12" name="Content Placeholder 5"/>
          <p:cNvSpPr>
            <a:spLocks noGrp="1"/>
          </p:cNvSpPr>
          <p:nvPr>
            <p:ph sz="quarter" idx="11" hasCustomPrompt="1"/>
          </p:nvPr>
        </p:nvSpPr>
        <p:spPr>
          <a:xfrm>
            <a:off x="415127" y="897361"/>
            <a:ext cx="8224521" cy="193899"/>
          </a:xfrm>
        </p:spPr>
        <p:txBody>
          <a:bodyPr vert="horz" wrap="square" lIns="0" tIns="0" rIns="91440" bIns="0" rtlCol="0" anchor="t">
            <a:spAutoFit/>
          </a:bodyPr>
          <a:lstStyle>
            <a:lvl1pPr>
              <a:defRPr lang="en-US" sz="1400" dirty="0">
                <a:ea typeface="+mj-ea"/>
                <a:cs typeface="+mj-cs"/>
              </a:defRPr>
            </a:lvl1pPr>
          </a:lstStyle>
          <a:p>
            <a:pPr marL="0" lvl="0" indent="0">
              <a:lnSpc>
                <a:spcPct val="90000"/>
              </a:lnSpc>
              <a:spcBef>
                <a:spcPct val="0"/>
              </a:spcBef>
              <a:buNone/>
            </a:pPr>
            <a:r>
              <a:rPr lang="en-US"/>
              <a:t>Subtitle | 14 Pt | Max 2 Lines | Max Character: 100 </a:t>
            </a:r>
          </a:p>
        </p:txBody>
      </p:sp>
      <p:sp>
        <p:nvSpPr>
          <p:cNvPr id="10" name="Text Placeholder 8"/>
          <p:cNvSpPr>
            <a:spLocks noGrp="1"/>
          </p:cNvSpPr>
          <p:nvPr>
            <p:ph type="body" sz="quarter" idx="12"/>
          </p:nvPr>
        </p:nvSpPr>
        <p:spPr>
          <a:xfrm>
            <a:off x="460187"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80" indent="0">
              <a:lnSpc>
                <a:spcPct val="100000"/>
              </a:lnSpc>
              <a:spcBef>
                <a:spcPts val="0"/>
              </a:spcBef>
              <a:spcAft>
                <a:spcPts val="0"/>
              </a:spcAft>
              <a:buNone/>
              <a:defRPr/>
            </a:lvl2pPr>
            <a:lvl3pPr marL="749264" indent="0">
              <a:lnSpc>
                <a:spcPct val="100000"/>
              </a:lnSpc>
              <a:spcBef>
                <a:spcPts val="0"/>
              </a:spcBef>
              <a:spcAft>
                <a:spcPts val="0"/>
              </a:spcAft>
              <a:buNone/>
              <a:defRPr/>
            </a:lvl3pPr>
            <a:lvl4pPr marL="1092146" indent="0">
              <a:lnSpc>
                <a:spcPct val="100000"/>
              </a:lnSpc>
              <a:spcBef>
                <a:spcPts val="0"/>
              </a:spcBef>
              <a:spcAft>
                <a:spcPts val="0"/>
              </a:spcAft>
              <a:buNone/>
              <a:defRPr/>
            </a:lvl4pPr>
            <a:lvl5pPr marL="1371532" indent="0">
              <a:lnSpc>
                <a:spcPct val="100000"/>
              </a:lnSpc>
              <a:spcBef>
                <a:spcPts val="0"/>
              </a:spcBef>
              <a:spcAft>
                <a:spcPts val="0"/>
              </a:spcAft>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4925BEE2-7C6A-40F8-885C-C0697B259EFB}"/>
              </a:ext>
            </a:extLst>
          </p:cNvPr>
          <p:cNvSpPr>
            <a:spLocks noGrp="1"/>
          </p:cNvSpPr>
          <p:nvPr>
            <p:ph type="sldNum" sz="quarter" idx="4"/>
          </p:nvPr>
        </p:nvSpPr>
        <p:spPr>
          <a:xfrm>
            <a:off x="428672" y="4766299"/>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
        <p:nvSpPr>
          <p:cNvPr id="8" name="Text Placeholder 6">
            <a:extLst>
              <a:ext uri="{FF2B5EF4-FFF2-40B4-BE49-F238E27FC236}">
                <a16:creationId xmlns:a16="http://schemas.microsoft.com/office/drawing/2014/main" id="{1FB0B885-C263-4DCC-8091-4828272191FD}"/>
              </a:ext>
            </a:extLst>
          </p:cNvPr>
          <p:cNvSpPr>
            <a:spLocks noGrp="1"/>
          </p:cNvSpPr>
          <p:nvPr>
            <p:ph type="body" sz="quarter" idx="13"/>
          </p:nvPr>
        </p:nvSpPr>
        <p:spPr>
          <a:xfrm>
            <a:off x="428669" y="1428752"/>
            <a:ext cx="3865863" cy="2695779"/>
          </a:xfrm>
        </p:spPr>
        <p:txBody>
          <a:bodyPr/>
          <a:lstStyle>
            <a:lvl1pPr marL="233351" indent="-233351">
              <a:tabLst/>
              <a:defRPr/>
            </a:lvl1pPr>
            <a:lvl2pPr marL="565122" indent="-171442">
              <a:defRPr lang="en-US" sz="1200" b="0" kern="1200" baseline="0" dirty="0" smtClean="0">
                <a:solidFill>
                  <a:schemeClr val="tx1"/>
                </a:solidFill>
                <a:latin typeface="+mn-lt"/>
                <a:ea typeface="+mn-ea"/>
                <a:cs typeface="+mn-cs"/>
              </a:defRPr>
            </a:lvl2pPr>
            <a:lvl3pPr marL="512738" indent="-171442">
              <a:defRPr sz="1200"/>
            </a:lvl3pPr>
            <a:lvl4pPr>
              <a:defRPr sz="1200"/>
            </a:lvl4pPr>
            <a:lvl5pPr marL="1312797" indent="-165092">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20D15C7D-7913-4B38-99C3-C5E31DE4E1AD}"/>
              </a:ext>
            </a:extLst>
          </p:cNvPr>
          <p:cNvSpPr>
            <a:spLocks noGrp="1"/>
          </p:cNvSpPr>
          <p:nvPr>
            <p:ph type="body" sz="quarter" idx="14"/>
          </p:nvPr>
        </p:nvSpPr>
        <p:spPr>
          <a:xfrm>
            <a:off x="4786661" y="1458459"/>
            <a:ext cx="3865863" cy="2666070"/>
          </a:xfrm>
        </p:spPr>
        <p:txBody>
          <a:bodyPr/>
          <a:lstStyle>
            <a:lvl1pPr marL="233351" indent="-233351">
              <a:defRPr/>
            </a:lvl1pPr>
            <a:lvl2pPr marL="565122" indent="-171442">
              <a:defRPr lang="en-US" sz="1200" b="0" kern="1200" baseline="0" dirty="0" smtClean="0">
                <a:solidFill>
                  <a:schemeClr val="tx1"/>
                </a:solidFill>
                <a:latin typeface="+mn-lt"/>
                <a:ea typeface="+mn-ea"/>
                <a:cs typeface="+mn-cs"/>
              </a:defRPr>
            </a:lvl2pPr>
            <a:lvl3pPr marL="512738" indent="-171442">
              <a:defRPr sz="1200"/>
            </a:lvl3pPr>
            <a:lvl4pPr>
              <a:defRPr sz="1200"/>
            </a:lvl4pPr>
            <a:lvl5pPr marL="1312797" indent="-165092">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3602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2452"/>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95215B55-CB2B-4E5B-9E8A-5936BF85FBD9}"/>
              </a:ext>
            </a:extLst>
          </p:cNvPr>
          <p:cNvSpPr>
            <a:spLocks noGrp="1"/>
          </p:cNvSpPr>
          <p:nvPr>
            <p:ph type="body" sz="quarter" idx="13"/>
          </p:nvPr>
        </p:nvSpPr>
        <p:spPr>
          <a:xfrm>
            <a:off x="3257256" y="1201073"/>
            <a:ext cx="2564425" cy="3307839"/>
          </a:xfrm>
        </p:spPr>
        <p:txBody>
          <a:bodyPr/>
          <a:lstStyle>
            <a:lvl1pPr marL="0" indent="0">
              <a:buNone/>
              <a:tabLst/>
              <a:defRPr sz="1200"/>
            </a:lvl1pPr>
            <a:lvl2pPr marL="565122" indent="-171442">
              <a:defRPr lang="en-US" sz="1200" b="0" kern="1200" baseline="0" dirty="0" smtClean="0">
                <a:solidFill>
                  <a:schemeClr val="tx1"/>
                </a:solidFill>
                <a:latin typeface="+mn-lt"/>
                <a:ea typeface="+mn-ea"/>
                <a:cs typeface="+mn-cs"/>
              </a:defRPr>
            </a:lvl2pPr>
            <a:lvl3pPr marL="396855" indent="-163505">
              <a:defRPr sz="1000"/>
            </a:lvl3pPr>
            <a:lvl4pPr>
              <a:defRPr sz="1000"/>
            </a:lvl4pPr>
            <a:lvl5pPr marL="1312797" indent="-165092">
              <a:defRPr sz="1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8E50CAE9-EFBE-4DEF-A9F8-7D4BA6D6F2F9}"/>
              </a:ext>
            </a:extLst>
          </p:cNvPr>
          <p:cNvSpPr>
            <a:spLocks noGrp="1"/>
          </p:cNvSpPr>
          <p:nvPr>
            <p:ph type="body" sz="quarter" idx="16"/>
          </p:nvPr>
        </p:nvSpPr>
        <p:spPr>
          <a:xfrm>
            <a:off x="6167122" y="1201073"/>
            <a:ext cx="2564425" cy="3307839"/>
          </a:xfrm>
        </p:spPr>
        <p:txBody>
          <a:bodyPr/>
          <a:lstStyle>
            <a:lvl1pPr marL="0" indent="0">
              <a:buNone/>
              <a:tabLst/>
              <a:defRPr sz="1200"/>
            </a:lvl1pPr>
            <a:lvl2pPr marL="565122" indent="-171442">
              <a:defRPr lang="en-US" sz="1200" b="0" kern="1200" baseline="0" dirty="0" smtClean="0">
                <a:solidFill>
                  <a:schemeClr val="tx1"/>
                </a:solidFill>
                <a:latin typeface="+mn-lt"/>
                <a:ea typeface="+mn-ea"/>
                <a:cs typeface="+mn-cs"/>
              </a:defRPr>
            </a:lvl2pPr>
            <a:lvl3pPr marL="404792" indent="-171442">
              <a:defRPr lang="en-US" sz="1000" b="0" kern="1200" baseline="0" dirty="0" smtClean="0">
                <a:solidFill>
                  <a:schemeClr val="tx1"/>
                </a:solidFill>
                <a:latin typeface="Arial" panose="020B0604020202020204" pitchFamily="34" charset="0"/>
                <a:ea typeface="+mn-ea"/>
                <a:cs typeface="+mn-cs"/>
              </a:defRPr>
            </a:lvl3pPr>
            <a:lvl4pPr>
              <a:defRPr sz="1000"/>
            </a:lvl4pPr>
            <a:lvl5pPr marL="1312797" indent="-165092">
              <a:defRPr sz="10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2174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0" y="552451"/>
            <a:ext cx="8318456" cy="342900"/>
          </a:xfrm>
        </p:spPr>
        <p:txBody>
          <a:bodyPr vert="horz" lIns="0" tIns="0" rIns="91440" bIns="45720" rtlCol="0" anchor="t">
            <a:noAutofit/>
          </a:bodyPr>
          <a:lstStyle>
            <a:lvl1pPr>
              <a:defRPr lang="en-US" sz="2800" dirty="0"/>
            </a:lvl1pPr>
          </a:lstStyle>
          <a:p>
            <a:pPr lvl="0"/>
            <a:r>
              <a:rPr lang="en-US"/>
              <a:t>Arial 28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3" y="945461"/>
            <a:ext cx="8328063" cy="611491"/>
          </a:xfrm>
          <a:prstGeom prst="rect">
            <a:avLst/>
          </a:prstGeom>
        </p:spPr>
        <p:txBody>
          <a:bodyPr lIns="0"/>
          <a:lstStyle>
            <a:lvl1pPr marL="0" indent="0">
              <a:lnSpc>
                <a:spcPts val="1600"/>
              </a:lnSpc>
              <a:buNone/>
              <a:defRPr lang="en-US" sz="14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1" y="4766298"/>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817327" y="4688001"/>
            <a:ext cx="919941" cy="224347"/>
          </a:xfrm>
          <a:prstGeom prst="rect">
            <a:avLst/>
          </a:prstGeom>
        </p:spPr>
      </p:pic>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419101" y="2113006"/>
            <a:ext cx="4028303" cy="2347784"/>
          </a:xfrm>
        </p:spPr>
        <p:txBody>
          <a:bodyPr/>
          <a:lstStyle>
            <a:lvl1pPr>
              <a:defRPr/>
            </a:lvl1pPr>
          </a:lstStyle>
          <a:p>
            <a:r>
              <a:rPr lang="en-US"/>
              <a:t>Place Image here</a:t>
            </a:r>
          </a:p>
        </p:txBody>
      </p:sp>
      <p:sp>
        <p:nvSpPr>
          <p:cNvPr id="8" name="Picture Placeholder 6">
            <a:extLst>
              <a:ext uri="{FF2B5EF4-FFF2-40B4-BE49-F238E27FC236}">
                <a16:creationId xmlns:a16="http://schemas.microsoft.com/office/drawing/2014/main" id="{BB2F037D-F7DC-4969-8BE1-4D51AE3B5484}"/>
              </a:ext>
            </a:extLst>
          </p:cNvPr>
          <p:cNvSpPr>
            <a:spLocks noGrp="1"/>
          </p:cNvSpPr>
          <p:nvPr>
            <p:ph type="pic" sz="quarter" idx="13" hasCustomPrompt="1"/>
          </p:nvPr>
        </p:nvSpPr>
        <p:spPr>
          <a:xfrm>
            <a:off x="4620397" y="2113006"/>
            <a:ext cx="4028303" cy="2347784"/>
          </a:xfrm>
        </p:spPr>
        <p:txBody>
          <a:bodyPr/>
          <a:lstStyle>
            <a:lvl1pPr>
              <a:defRPr/>
            </a:lvl1pPr>
          </a:lstStyle>
          <a:p>
            <a:r>
              <a:rPr lang="en-US"/>
              <a:t>Place Image here</a:t>
            </a:r>
          </a:p>
        </p:txBody>
      </p:sp>
      <p:sp>
        <p:nvSpPr>
          <p:cNvPr id="6" name="Table Placeholder 5">
            <a:extLst>
              <a:ext uri="{FF2B5EF4-FFF2-40B4-BE49-F238E27FC236}">
                <a16:creationId xmlns:a16="http://schemas.microsoft.com/office/drawing/2014/main" id="{F03ACF95-19AA-4642-A427-828D17C3A524}"/>
              </a:ext>
            </a:extLst>
          </p:cNvPr>
          <p:cNvSpPr>
            <a:spLocks noGrp="1"/>
          </p:cNvSpPr>
          <p:nvPr>
            <p:ph type="tbl" sz="quarter" idx="14"/>
          </p:nvPr>
        </p:nvSpPr>
        <p:spPr>
          <a:xfrm>
            <a:off x="419101" y="1705534"/>
            <a:ext cx="4005263" cy="258762"/>
          </a:xfrm>
        </p:spPr>
        <p:txBody>
          <a:bodyPr/>
          <a:lstStyle>
            <a:lvl1pPr>
              <a:defRPr sz="1000" b="1">
                <a:solidFill>
                  <a:schemeClr val="tx1"/>
                </a:solidFill>
              </a:defRPr>
            </a:lvl1pPr>
          </a:lstStyle>
          <a:p>
            <a:r>
              <a:rPr lang="en-US"/>
              <a:t>Click icon to add table</a:t>
            </a:r>
          </a:p>
        </p:txBody>
      </p:sp>
      <p:sp>
        <p:nvSpPr>
          <p:cNvPr id="11" name="Table Placeholder 5">
            <a:extLst>
              <a:ext uri="{FF2B5EF4-FFF2-40B4-BE49-F238E27FC236}">
                <a16:creationId xmlns:a16="http://schemas.microsoft.com/office/drawing/2014/main" id="{7CA18CE0-B33A-4A8D-86C1-4B496BD0C1E0}"/>
              </a:ext>
            </a:extLst>
          </p:cNvPr>
          <p:cNvSpPr>
            <a:spLocks noGrp="1"/>
          </p:cNvSpPr>
          <p:nvPr>
            <p:ph type="tbl" sz="quarter" idx="15"/>
          </p:nvPr>
        </p:nvSpPr>
        <p:spPr>
          <a:xfrm>
            <a:off x="4618723" y="1705534"/>
            <a:ext cx="4005263" cy="258762"/>
          </a:xfrm>
        </p:spPr>
        <p:txBody>
          <a:bodyPr/>
          <a:lstStyle>
            <a:lvl1pPr>
              <a:defRPr sz="1000" b="1">
                <a:solidFill>
                  <a:schemeClr val="tx1"/>
                </a:solidFill>
              </a:defRPr>
            </a:lvl1pPr>
          </a:lstStyle>
          <a:p>
            <a:r>
              <a:rPr lang="en-US"/>
              <a:t>Click icon to add table</a:t>
            </a:r>
          </a:p>
        </p:txBody>
      </p:sp>
    </p:spTree>
    <p:extLst>
      <p:ext uri="{BB962C8B-B14F-4D97-AF65-F5344CB8AC3E}">
        <p14:creationId xmlns:p14="http://schemas.microsoft.com/office/powerpoint/2010/main" val="371347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2452"/>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416581" y="1196289"/>
            <a:ext cx="8330546" cy="2925475"/>
          </a:xfrm>
        </p:spPr>
        <p:txBody>
          <a:bodyPr/>
          <a:lstStyle/>
          <a:p>
            <a:r>
              <a:rPr lang="en-US"/>
              <a:t>Click icon to add table</a:t>
            </a:r>
          </a:p>
        </p:txBody>
      </p:sp>
    </p:spTree>
    <p:extLst>
      <p:ext uri="{BB962C8B-B14F-4D97-AF65-F5344CB8AC3E}">
        <p14:creationId xmlns:p14="http://schemas.microsoft.com/office/powerpoint/2010/main" val="125145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4984"/>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6" name="Text Placeholder 5">
            <a:extLst>
              <a:ext uri="{FF2B5EF4-FFF2-40B4-BE49-F238E27FC236}">
                <a16:creationId xmlns:a16="http://schemas.microsoft.com/office/drawing/2014/main" id="{773134C1-21C4-4114-A820-5E4D46CAD630}"/>
              </a:ext>
            </a:extLst>
          </p:cNvPr>
          <p:cNvSpPr>
            <a:spLocks noGrp="1"/>
          </p:cNvSpPr>
          <p:nvPr>
            <p:ph type="body" sz="quarter" idx="12"/>
          </p:nvPr>
        </p:nvSpPr>
        <p:spPr>
          <a:xfrm>
            <a:off x="419103" y="1158584"/>
            <a:ext cx="8328025" cy="3387725"/>
          </a:xfrm>
        </p:spPr>
        <p:txBody>
          <a:bodyPr/>
          <a:lstStyle>
            <a:lvl1pPr marL="0" indent="0" algn="l" defTabSz="457166" rtl="0" eaLnBrk="1" latinLnBrk="0" hangingPunct="1">
              <a:lnSpc>
                <a:spcPts val="1800"/>
              </a:lnSpc>
              <a:spcBef>
                <a:spcPts val="0"/>
              </a:spcBef>
              <a:spcAft>
                <a:spcPts val="1200"/>
              </a:spcAft>
              <a:buClr>
                <a:schemeClr val="tx1"/>
              </a:buClr>
              <a:buSzPct val="110000"/>
              <a:buFont typeface="Wingdings" panose="05000000000000000000" pitchFamily="2" charset="2"/>
              <a:buNone/>
              <a:defRPr lang="en-US" sz="1400" b="0" kern="1200" spc="2" noProof="0" dirty="0" smtClean="0">
                <a:solidFill>
                  <a:schemeClr val="tx1"/>
                </a:solidFill>
                <a:latin typeface="Arial" panose="020B0604020202020204" pitchFamily="34" charset="0"/>
                <a:ea typeface="+mn-ea"/>
                <a:cs typeface="+mn-cs"/>
              </a:defRPr>
            </a:lvl1pPr>
            <a:lvl2pPr>
              <a:defRPr>
                <a:latin typeface="Arial" panose="020B0604020202020204" pitchFamily="34" charset="0"/>
              </a:defRPr>
            </a:lvl2pPr>
            <a:lvl5pPr marL="1260380" indent="-173026">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4031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 column copy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5028" y="552453"/>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100" y="1201074"/>
            <a:ext cx="8343822" cy="3368590"/>
          </a:xfrm>
          <a:prstGeom prst="rect">
            <a:avLst/>
          </a:prstGeom>
        </p:spPr>
        <p:txBody>
          <a:bodyPr lIns="0"/>
          <a:lstStyle>
            <a:lvl1pPr marL="171438" indent="-171438">
              <a:lnSpc>
                <a:spcPts val="1600"/>
              </a:lnSpc>
              <a:spcAft>
                <a:spcPts val="1200"/>
              </a:spcAft>
              <a:buFont typeface="Arial" panose="020B0604020202020204" pitchFamily="34" charset="0"/>
              <a:buChar char="•"/>
              <a:defRPr lang="en-US" sz="1400" b="0" kern="1200" spc="2" noProof="0" dirty="0">
                <a:solidFill>
                  <a:schemeClr val="tx1"/>
                </a:solidFill>
                <a:latin typeface="Arial" panose="020B0604020202020204" pitchFamily="34" charset="0"/>
                <a:ea typeface="+mn-ea"/>
                <a:cs typeface="+mn-cs"/>
              </a:defRPr>
            </a:lvl1pPr>
            <a:lvl2pPr marL="569871" indent="-176200">
              <a:lnSpc>
                <a:spcPts val="1440"/>
              </a:lnSpc>
              <a:buNone/>
              <a:defRPr lang="en-US" sz="1200" b="0" kern="1200" baseline="0" dirty="0" smtClean="0">
                <a:solidFill>
                  <a:schemeClr val="tx1"/>
                </a:solidFill>
                <a:latin typeface="Arial" panose="020B0604020202020204" pitchFamily="34" charset="0"/>
                <a:ea typeface="+mn-ea"/>
                <a:cs typeface="+mn-cs"/>
              </a:defRPr>
            </a:lvl2pPr>
            <a:lvl3pPr marL="0" indent="0">
              <a:lnSpc>
                <a:spcPts val="1440"/>
              </a:lnSpc>
              <a:buNone/>
              <a:defRPr lang="en-US" sz="1200" b="0" kern="1200" baseline="0" dirty="0" smtClean="0">
                <a:solidFill>
                  <a:schemeClr val="tx1"/>
                </a:solidFill>
                <a:latin typeface="Arial" panose="020B0604020202020204" pitchFamily="34" charset="0"/>
                <a:ea typeface="+mn-ea"/>
                <a:cs typeface="+mn-cs"/>
              </a:defRPr>
            </a:lvl3pPr>
            <a:lvl4pPr marL="0" indent="0">
              <a:lnSpc>
                <a:spcPts val="1440"/>
              </a:lnSpc>
              <a:buNone/>
              <a:defRPr lang="en-US" sz="1200" b="0" kern="1200" dirty="0" smtClean="0">
                <a:solidFill>
                  <a:schemeClr val="tx1"/>
                </a:solidFill>
                <a:latin typeface="Arial" panose="020B0604020202020204" pitchFamily="34" charset="0"/>
                <a:ea typeface="+mn-ea"/>
                <a:cs typeface="+mn-cs"/>
              </a:defRPr>
            </a:lvl4pPr>
            <a:lvl5pPr marL="0" indent="0">
              <a:lnSpc>
                <a:spcPts val="1440"/>
              </a:lnSpc>
              <a:buNone/>
              <a:defRPr lang="en-US" sz="1200" b="0" kern="1200" baseline="0" dirty="0">
                <a:solidFill>
                  <a:schemeClr val="tx1"/>
                </a:solidFill>
                <a:latin typeface="Arial" panose="020B0604020202020204" pitchFamily="34" charset="0"/>
                <a:ea typeface="+mn-ea"/>
                <a:cs typeface="+mn-cs"/>
              </a:defRPr>
            </a:lvl5pPr>
          </a:lstStyle>
          <a:p>
            <a:pPr marL="233345" lvl="0"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Click to edit Master text styles</a:t>
            </a:r>
          </a:p>
          <a:p>
            <a:pPr marL="233345" lvl="1"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Second level</a:t>
            </a:r>
          </a:p>
          <a:p>
            <a:pPr marL="233345" lvl="2"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Third level</a:t>
            </a:r>
          </a:p>
          <a:p>
            <a:pPr marL="233345" lvl="3"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Fourth level</a:t>
            </a:r>
          </a:p>
          <a:p>
            <a:pPr marL="233345" lvl="4"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Fifth level</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67241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2 lines, 1 column copy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552451"/>
            <a:ext cx="8229600" cy="497912"/>
          </a:xfrm>
        </p:spPr>
        <p:txBody>
          <a:bodyPr vert="horz" lIns="0" tIns="0" rIns="91440" bIns="45720" rtlCol="0" anchor="t">
            <a:noAutofit/>
          </a:bodyPr>
          <a:lstStyle>
            <a:lvl1pPr>
              <a:defRPr lang="en-US" sz="2400" dirty="0"/>
            </a:lvl1pPr>
          </a:lstStyle>
          <a:p>
            <a:pPr lvl="0"/>
            <a:r>
              <a:rPr lang="en-US"/>
              <a:t>Title - Title Case, Arial 24 Pt</a:t>
            </a:r>
            <a:br>
              <a:rPr lang="en-US"/>
            </a:br>
            <a:r>
              <a:rPr lang="en-US"/>
              <a:t>2 Line Max</a:t>
            </a:r>
          </a:p>
        </p:txBody>
      </p:sp>
      <p:sp>
        <p:nvSpPr>
          <p:cNvPr id="7" name="Content Placeholder 2"/>
          <p:cNvSpPr>
            <a:spLocks noGrp="1"/>
          </p:cNvSpPr>
          <p:nvPr>
            <p:ph sz="half" idx="1" hasCustomPrompt="1"/>
          </p:nvPr>
        </p:nvSpPr>
        <p:spPr>
          <a:xfrm>
            <a:off x="423718" y="1428753"/>
            <a:ext cx="8224982" cy="3226531"/>
          </a:xfrm>
          <a:prstGeom prst="rect">
            <a:avLst/>
          </a:prstGeom>
        </p:spPr>
        <p:txBody>
          <a:bodyPr lIns="0"/>
          <a:lstStyle>
            <a:lvl1pPr marL="342875" indent="-342875">
              <a:lnSpc>
                <a:spcPts val="2880"/>
              </a:lnSpc>
              <a:spcBef>
                <a:spcPts val="600"/>
              </a:spcBef>
              <a:spcAft>
                <a:spcPts val="600"/>
              </a:spcAft>
              <a:defRPr lang="en-US" sz="1400" b="0" kern="1200" spc="2" noProof="0" dirty="0">
                <a:solidFill>
                  <a:schemeClr val="tx1"/>
                </a:solidFill>
                <a:latin typeface="Arial" panose="020B0604020202020204" pitchFamily="34" charset="0"/>
                <a:ea typeface="+mn-ea"/>
                <a:cs typeface="+mn-cs"/>
              </a:defRPr>
            </a:lvl1pPr>
            <a:lvl2pPr>
              <a:defRPr sz="1200" b="0">
                <a:solidFill>
                  <a:schemeClr val="tx1"/>
                </a:solidFill>
                <a:latin typeface="Arial" panose="020B0604020202020204" pitchFamily="34" charset="0"/>
              </a:defRPr>
            </a:lvl2pPr>
            <a:lvl3pPr>
              <a:defRPr sz="1200" b="0">
                <a:solidFill>
                  <a:schemeClr val="tx1"/>
                </a:solidFill>
              </a:defRPr>
            </a:lvl3pPr>
            <a:lvl4pPr>
              <a:defRPr sz="1200" b="0">
                <a:solidFill>
                  <a:schemeClr val="tx1"/>
                </a:solidFill>
              </a:defRPr>
            </a:lvl4pPr>
            <a:lvl5pPr>
              <a:defRPr sz="1200" b="0">
                <a:solidFill>
                  <a:schemeClr val="tx1"/>
                </a:solidFill>
              </a:defRPr>
            </a:lvl5pPr>
            <a:lvl6pPr>
              <a:defRPr sz="1800"/>
            </a:lvl6pPr>
            <a:lvl7pPr>
              <a:defRPr sz="1800"/>
            </a:lvl7pPr>
            <a:lvl8pPr>
              <a:defRPr sz="1800"/>
            </a:lvl8pPr>
            <a:lvl9pPr>
              <a:defRPr sz="1800"/>
            </a:lvl9pPr>
          </a:lstStyle>
          <a:p>
            <a:pPr marL="233345" lvl="0"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2"/>
          </p:nvPr>
        </p:nvSpPr>
        <p:spPr>
          <a:xfrm>
            <a:off x="460188"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71" indent="0">
              <a:lnSpc>
                <a:spcPct val="100000"/>
              </a:lnSpc>
              <a:spcBef>
                <a:spcPts val="0"/>
              </a:spcBef>
              <a:spcAft>
                <a:spcPts val="0"/>
              </a:spcAft>
              <a:buNone/>
              <a:defRPr/>
            </a:lvl2pPr>
            <a:lvl3pPr marL="749246" indent="0">
              <a:lnSpc>
                <a:spcPct val="100000"/>
              </a:lnSpc>
              <a:spcBef>
                <a:spcPts val="0"/>
              </a:spcBef>
              <a:spcAft>
                <a:spcPts val="0"/>
              </a:spcAft>
              <a:buNone/>
              <a:defRPr/>
            </a:lvl3pPr>
            <a:lvl4pPr marL="1092119" indent="0">
              <a:lnSpc>
                <a:spcPct val="100000"/>
              </a:lnSpc>
              <a:spcBef>
                <a:spcPts val="0"/>
              </a:spcBef>
              <a:spcAft>
                <a:spcPts val="0"/>
              </a:spcAft>
              <a:buNone/>
              <a:defRPr/>
            </a:lvl4pPr>
            <a:lvl5pPr marL="1371498"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D2A43D5-046C-497F-9471-58F9E9F29733}"/>
              </a:ext>
            </a:extLst>
          </p:cNvPr>
          <p:cNvSpPr>
            <a:spLocks noGrp="1"/>
          </p:cNvSpPr>
          <p:nvPr>
            <p:ph type="sldNum" sz="quarter" idx="4"/>
          </p:nvPr>
        </p:nvSpPr>
        <p:spPr>
          <a:xfrm>
            <a:off x="428673" y="4766300"/>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326515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6116" y="552453"/>
            <a:ext cx="8267700" cy="323165"/>
          </a:xfrm>
        </p:spPr>
        <p:txBody>
          <a:bodyPr vert="horz" lIns="0" tIns="0" rIns="91440" bIns="45720" rtlCol="0" anchor="t">
            <a:noAutofit/>
          </a:bodyPr>
          <a:lstStyle>
            <a:lvl1pPr>
              <a:defRPr lang="en-US" sz="2400" dirty="0"/>
            </a:lvl1pPr>
          </a:lstStyle>
          <a:p>
            <a:pPr lvl="0"/>
            <a:r>
              <a:rPr lang="en-US"/>
              <a:t>Title - Title Case, Arial 24 Pt</a:t>
            </a:r>
          </a:p>
        </p:txBody>
      </p:sp>
      <p:sp>
        <p:nvSpPr>
          <p:cNvPr id="7" name="Content Placeholder 2"/>
          <p:cNvSpPr>
            <a:spLocks noGrp="1"/>
          </p:cNvSpPr>
          <p:nvPr>
            <p:ph sz="half" idx="1"/>
          </p:nvPr>
        </p:nvSpPr>
        <p:spPr>
          <a:xfrm>
            <a:off x="424573" y="1201906"/>
            <a:ext cx="8224982" cy="3385337"/>
          </a:xfrm>
          <a:prstGeom prst="rect">
            <a:avLst/>
          </a:prstGeom>
        </p:spPr>
        <p:txBody>
          <a:bodyPr lIns="0"/>
          <a:lstStyle>
            <a:lvl1pPr marL="342875" indent="-342875">
              <a:lnSpc>
                <a:spcPts val="2880"/>
              </a:lnSpc>
              <a:defRPr lang="en-US" sz="1400" b="0" kern="1200" spc="2" noProof="0" dirty="0">
                <a:solidFill>
                  <a:schemeClr val="tx1"/>
                </a:solidFill>
                <a:latin typeface="Arial" panose="020B0604020202020204" pitchFamily="34" charset="0"/>
                <a:ea typeface="+mn-ea"/>
                <a:cs typeface="+mn-cs"/>
              </a:defRPr>
            </a:lvl1pPr>
            <a:lvl2pPr marL="512726" indent="-171438">
              <a:defRPr sz="1200" b="0">
                <a:solidFill>
                  <a:schemeClr val="tx1"/>
                </a:solidFill>
              </a:defRPr>
            </a:lvl2pPr>
            <a:lvl3pPr>
              <a:defRPr lang="en-US" sz="1000" b="0" kern="1200" baseline="0" dirty="0">
                <a:solidFill>
                  <a:schemeClr val="tx1"/>
                </a:solidFill>
                <a:latin typeface="Arial" panose="020B0604020202020204" pitchFamily="34" charset="0"/>
                <a:ea typeface="+mn-ea"/>
                <a:cs typeface="+mn-cs"/>
              </a:defRPr>
            </a:lvl3pPr>
            <a:lvl4pPr>
              <a:defRPr sz="1000" b="0">
                <a:solidFill>
                  <a:schemeClr val="tx1"/>
                </a:solidFill>
              </a:defRPr>
            </a:lvl4pPr>
            <a:lvl5pPr>
              <a:defRPr sz="1000" b="0">
                <a:solidFill>
                  <a:schemeClr val="tx1"/>
                </a:solidFill>
              </a:defRPr>
            </a:lvl5pPr>
            <a:lvl6pPr>
              <a:defRPr sz="1800"/>
            </a:lvl6pPr>
            <a:lvl7pPr>
              <a:defRPr sz="1800"/>
            </a:lvl7pPr>
            <a:lvl8pPr>
              <a:defRPr sz="1800"/>
            </a:lvl8pPr>
            <a:lvl9pPr>
              <a:defRPr sz="1800"/>
            </a:lvl9pPr>
          </a:lstStyle>
          <a:p>
            <a:pPr marL="233345" lvl="0"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Click to edit Master text styles</a:t>
            </a:r>
          </a:p>
          <a:p>
            <a:pPr marL="233345" lvl="1"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Second level</a:t>
            </a:r>
          </a:p>
          <a:p>
            <a:pPr marL="233345" lvl="2"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Third level</a:t>
            </a:r>
          </a:p>
          <a:p>
            <a:pPr marL="233345" lvl="3"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Fourth level</a:t>
            </a:r>
          </a:p>
        </p:txBody>
      </p:sp>
      <p:sp>
        <p:nvSpPr>
          <p:cNvPr id="4" name="Content Placeholder 5"/>
          <p:cNvSpPr>
            <a:spLocks noGrp="1"/>
          </p:cNvSpPr>
          <p:nvPr>
            <p:ph sz="quarter" idx="11" hasCustomPrompt="1"/>
          </p:nvPr>
        </p:nvSpPr>
        <p:spPr>
          <a:xfrm>
            <a:off x="424574" y="895352"/>
            <a:ext cx="8224521" cy="193899"/>
          </a:xfrm>
        </p:spPr>
        <p:txBody>
          <a:bodyPr vert="horz" wrap="square" lIns="0" tIns="0" rIns="91440" bIns="0" rtlCol="0" anchor="t">
            <a:spAutoFit/>
          </a:bodyPr>
          <a:lstStyle>
            <a:lvl1pPr marL="0" indent="0" algn="l" defTabSz="457166" rtl="0" eaLnBrk="1" latinLnBrk="0" hangingPunct="1">
              <a:lnSpc>
                <a:spcPct val="90000"/>
              </a:lnSpc>
              <a:spcBef>
                <a:spcPct val="0"/>
              </a:spcBef>
              <a:buNone/>
              <a:defRPr lang="en-US" sz="1400" b="0" kern="1200" smtClean="0">
                <a:solidFill>
                  <a:schemeClr val="tx1"/>
                </a:solidFill>
                <a:latin typeface="Arial" panose="020B0604020202020204" pitchFamily="34" charset="0"/>
                <a:ea typeface="+mj-ea"/>
                <a:cs typeface="+mj-cs"/>
              </a:defRPr>
            </a:lvl1pPr>
            <a:lvl2pPr algn="l" defTabSz="457166" rtl="0" eaLnBrk="1" latinLnBrk="0" hangingPunct="1">
              <a:lnSpc>
                <a:spcPct val="90000"/>
              </a:lnSpc>
              <a:spcBef>
                <a:spcPct val="0"/>
              </a:spcBef>
              <a:buNone/>
              <a:defRPr lang="en-US" sz="2800" b="0" kern="1200" smtClean="0">
                <a:solidFill>
                  <a:schemeClr val="tx1"/>
                </a:solidFill>
                <a:latin typeface="+mj-lt"/>
                <a:ea typeface="+mj-ea"/>
                <a:cs typeface="+mj-cs"/>
              </a:defRPr>
            </a:lvl2pPr>
            <a:lvl3pPr algn="l" defTabSz="457166" rtl="0" eaLnBrk="1" latinLnBrk="0" hangingPunct="1">
              <a:lnSpc>
                <a:spcPct val="90000"/>
              </a:lnSpc>
              <a:spcBef>
                <a:spcPct val="0"/>
              </a:spcBef>
              <a:buNone/>
              <a:defRPr lang="en-US" sz="2800" b="0" kern="1200" smtClean="0">
                <a:solidFill>
                  <a:schemeClr val="tx1"/>
                </a:solidFill>
                <a:latin typeface="+mj-lt"/>
                <a:ea typeface="+mj-ea"/>
                <a:cs typeface="+mj-cs"/>
              </a:defRPr>
            </a:lvl3pPr>
            <a:lvl4pPr algn="l" defTabSz="457166" rtl="0" eaLnBrk="1" latinLnBrk="0" hangingPunct="1">
              <a:lnSpc>
                <a:spcPct val="90000"/>
              </a:lnSpc>
              <a:spcBef>
                <a:spcPct val="0"/>
              </a:spcBef>
              <a:buNone/>
              <a:defRPr lang="en-US" sz="2800" b="0" kern="1200" smtClean="0">
                <a:solidFill>
                  <a:schemeClr val="tx1"/>
                </a:solidFill>
                <a:latin typeface="+mj-lt"/>
                <a:ea typeface="+mj-ea"/>
                <a:cs typeface="+mj-cs"/>
              </a:defRPr>
            </a:lvl4pPr>
            <a:lvl5pPr algn="l" defTabSz="457166" rtl="0" eaLnBrk="1" latinLnBrk="0" hangingPunct="1">
              <a:lnSpc>
                <a:spcPct val="90000"/>
              </a:lnSpc>
              <a:spcBef>
                <a:spcPct val="0"/>
              </a:spcBef>
              <a:buNone/>
              <a:defRPr lang="en-US" sz="2800" b="0" kern="1200" dirty="0" smtClean="0">
                <a:solidFill>
                  <a:schemeClr val="tx1"/>
                </a:solidFill>
                <a:latin typeface="+mj-lt"/>
                <a:ea typeface="+mj-ea"/>
                <a:cs typeface="+mj-cs"/>
              </a:defRPr>
            </a:lvl5pPr>
          </a:lstStyle>
          <a:p>
            <a:pPr lvl="0"/>
            <a:r>
              <a:rPr lang="en-US"/>
              <a:t>Subtitle | 14 Pt | Max 2 Lines | Max Character: 100 </a:t>
            </a:r>
          </a:p>
        </p:txBody>
      </p:sp>
      <p:sp>
        <p:nvSpPr>
          <p:cNvPr id="9" name="Text Placeholder 8"/>
          <p:cNvSpPr>
            <a:spLocks noGrp="1"/>
          </p:cNvSpPr>
          <p:nvPr>
            <p:ph type="body" sz="quarter" idx="12"/>
          </p:nvPr>
        </p:nvSpPr>
        <p:spPr>
          <a:xfrm>
            <a:off x="460188"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71" indent="0">
              <a:lnSpc>
                <a:spcPct val="100000"/>
              </a:lnSpc>
              <a:spcBef>
                <a:spcPts val="0"/>
              </a:spcBef>
              <a:spcAft>
                <a:spcPts val="0"/>
              </a:spcAft>
              <a:buNone/>
              <a:defRPr/>
            </a:lvl2pPr>
            <a:lvl3pPr marL="749246" indent="0">
              <a:lnSpc>
                <a:spcPct val="100000"/>
              </a:lnSpc>
              <a:spcBef>
                <a:spcPts val="0"/>
              </a:spcBef>
              <a:spcAft>
                <a:spcPts val="0"/>
              </a:spcAft>
              <a:buNone/>
              <a:defRPr/>
            </a:lvl3pPr>
            <a:lvl4pPr marL="1092119" indent="0">
              <a:lnSpc>
                <a:spcPct val="100000"/>
              </a:lnSpc>
              <a:spcBef>
                <a:spcPts val="0"/>
              </a:spcBef>
              <a:spcAft>
                <a:spcPts val="0"/>
              </a:spcAft>
              <a:buNone/>
              <a:defRPr/>
            </a:lvl4pPr>
            <a:lvl5pPr marL="1371498"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BBBF7996-58DD-427A-A257-9EDFC1ECAB05}"/>
              </a:ext>
            </a:extLst>
          </p:cNvPr>
          <p:cNvSpPr>
            <a:spLocks noGrp="1"/>
          </p:cNvSpPr>
          <p:nvPr>
            <p:ph type="sldNum" sz="quarter" idx="4"/>
          </p:nvPr>
        </p:nvSpPr>
        <p:spPr>
          <a:xfrm>
            <a:off x="428673" y="4766300"/>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94062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547016"/>
            <a:ext cx="8229600" cy="875111"/>
          </a:xfrm>
        </p:spPr>
        <p:txBody>
          <a:bodyPr vert="horz" lIns="0" tIns="0" rIns="91440" bIns="45720" rtlCol="0" anchor="t">
            <a:noAutofit/>
          </a:bodyPr>
          <a:lstStyle>
            <a:lvl1pPr>
              <a:defRPr lang="en-US" sz="2400" dirty="0"/>
            </a:lvl1pPr>
          </a:lstStyle>
          <a:p>
            <a:pPr lvl="0"/>
            <a:r>
              <a:rPr lang="en-US"/>
              <a:t>Title - Title Case, Arial 24 Pt</a:t>
            </a:r>
            <a:br>
              <a:rPr lang="en-US"/>
            </a:br>
            <a:r>
              <a:rPr lang="en-US"/>
              <a:t>2 Line Max</a:t>
            </a:r>
          </a:p>
        </p:txBody>
      </p:sp>
      <p:sp>
        <p:nvSpPr>
          <p:cNvPr id="5" name="Text Placeholder 8"/>
          <p:cNvSpPr>
            <a:spLocks noGrp="1"/>
          </p:cNvSpPr>
          <p:nvPr>
            <p:ph type="body" sz="quarter" idx="12"/>
          </p:nvPr>
        </p:nvSpPr>
        <p:spPr>
          <a:xfrm>
            <a:off x="460188"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71" indent="0">
              <a:lnSpc>
                <a:spcPct val="100000"/>
              </a:lnSpc>
              <a:spcBef>
                <a:spcPts val="0"/>
              </a:spcBef>
              <a:spcAft>
                <a:spcPts val="0"/>
              </a:spcAft>
              <a:buNone/>
              <a:defRPr/>
            </a:lvl2pPr>
            <a:lvl3pPr marL="749246" indent="0">
              <a:lnSpc>
                <a:spcPct val="100000"/>
              </a:lnSpc>
              <a:spcBef>
                <a:spcPts val="0"/>
              </a:spcBef>
              <a:spcAft>
                <a:spcPts val="0"/>
              </a:spcAft>
              <a:buNone/>
              <a:defRPr/>
            </a:lvl3pPr>
            <a:lvl4pPr marL="1092119" indent="0">
              <a:lnSpc>
                <a:spcPct val="100000"/>
              </a:lnSpc>
              <a:spcBef>
                <a:spcPts val="0"/>
              </a:spcBef>
              <a:spcAft>
                <a:spcPts val="0"/>
              </a:spcAft>
              <a:buNone/>
              <a:defRPr/>
            </a:lvl4pPr>
            <a:lvl5pPr marL="1371498" indent="0">
              <a:lnSpc>
                <a:spcPct val="100000"/>
              </a:lnSpc>
              <a:spcBef>
                <a:spcPts val="0"/>
              </a:spcBef>
              <a:spcAft>
                <a:spcPts val="0"/>
              </a:spcAft>
              <a:buNone/>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399D1090-145C-4A8B-821A-A2056D9D34C9}"/>
              </a:ext>
            </a:extLst>
          </p:cNvPr>
          <p:cNvSpPr>
            <a:spLocks noGrp="1"/>
          </p:cNvSpPr>
          <p:nvPr>
            <p:ph type="sldNum" sz="quarter" idx="4"/>
          </p:nvPr>
        </p:nvSpPr>
        <p:spPr>
          <a:xfrm>
            <a:off x="428673" y="4766300"/>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91673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Subtitle, 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19100" y="552453"/>
            <a:ext cx="8229600" cy="378565"/>
          </a:xfrm>
        </p:spPr>
        <p:txBody>
          <a:bodyPr wrap="square">
            <a:spAutoFit/>
          </a:bodyPr>
          <a:lstStyle>
            <a:lvl1pPr>
              <a:defRPr sz="2400"/>
            </a:lvl1pPr>
          </a:lstStyle>
          <a:p>
            <a:r>
              <a:rPr lang="en-US"/>
              <a:t>Title - Title Case, Arial 24 Pt</a:t>
            </a:r>
          </a:p>
        </p:txBody>
      </p:sp>
      <p:sp>
        <p:nvSpPr>
          <p:cNvPr id="5" name="Content Placeholder 5"/>
          <p:cNvSpPr>
            <a:spLocks noGrp="1"/>
          </p:cNvSpPr>
          <p:nvPr>
            <p:ph sz="quarter" idx="11" hasCustomPrompt="1"/>
          </p:nvPr>
        </p:nvSpPr>
        <p:spPr>
          <a:xfrm>
            <a:off x="419102" y="896591"/>
            <a:ext cx="8224521" cy="193899"/>
          </a:xfrm>
        </p:spPr>
        <p:txBody>
          <a:bodyPr vert="horz" wrap="square" lIns="0" tIns="0" rIns="91440" bIns="0" rtlCol="0" anchor="t">
            <a:spAutoFit/>
          </a:bodyPr>
          <a:lstStyle>
            <a:lvl1pPr marL="0" indent="0" algn="l" defTabSz="457166" rtl="0" eaLnBrk="1" latinLnBrk="0" hangingPunct="1">
              <a:lnSpc>
                <a:spcPct val="90000"/>
              </a:lnSpc>
              <a:spcBef>
                <a:spcPct val="0"/>
              </a:spcBef>
              <a:buNone/>
              <a:defRPr lang="en-US" sz="1400" b="0" kern="1200" spc="2" dirty="0">
                <a:solidFill>
                  <a:schemeClr val="tx1"/>
                </a:solidFill>
                <a:latin typeface="Arial" panose="020B0604020202020204" pitchFamily="34" charset="0"/>
                <a:ea typeface="+mj-ea"/>
                <a:cs typeface="+mj-cs"/>
              </a:defRPr>
            </a:lvl1pPr>
            <a:lvl2pPr algn="l" defTabSz="457166" rtl="0" eaLnBrk="1" latinLnBrk="0" hangingPunct="1">
              <a:lnSpc>
                <a:spcPct val="90000"/>
              </a:lnSpc>
              <a:spcBef>
                <a:spcPct val="0"/>
              </a:spcBef>
              <a:buNone/>
              <a:defRPr lang="en-US" sz="2800" b="0" kern="1200" smtClean="0">
                <a:solidFill>
                  <a:schemeClr val="tx1"/>
                </a:solidFill>
                <a:latin typeface="+mj-lt"/>
                <a:ea typeface="+mj-ea"/>
                <a:cs typeface="+mj-cs"/>
              </a:defRPr>
            </a:lvl2pPr>
            <a:lvl3pPr algn="l" defTabSz="457166" rtl="0" eaLnBrk="1" latinLnBrk="0" hangingPunct="1">
              <a:lnSpc>
                <a:spcPct val="90000"/>
              </a:lnSpc>
              <a:spcBef>
                <a:spcPct val="0"/>
              </a:spcBef>
              <a:buNone/>
              <a:defRPr lang="en-US" sz="2800" b="0" kern="1200" smtClean="0">
                <a:solidFill>
                  <a:schemeClr val="tx1"/>
                </a:solidFill>
                <a:latin typeface="+mj-lt"/>
                <a:ea typeface="+mj-ea"/>
                <a:cs typeface="+mj-cs"/>
              </a:defRPr>
            </a:lvl3pPr>
            <a:lvl4pPr algn="l" defTabSz="457166" rtl="0" eaLnBrk="1" latinLnBrk="0" hangingPunct="1">
              <a:lnSpc>
                <a:spcPct val="90000"/>
              </a:lnSpc>
              <a:spcBef>
                <a:spcPct val="0"/>
              </a:spcBef>
              <a:buNone/>
              <a:defRPr lang="en-US" sz="2800" b="0" kern="1200" smtClean="0">
                <a:solidFill>
                  <a:schemeClr val="tx1"/>
                </a:solidFill>
                <a:latin typeface="+mj-lt"/>
                <a:ea typeface="+mj-ea"/>
                <a:cs typeface="+mj-cs"/>
              </a:defRPr>
            </a:lvl4pPr>
            <a:lvl5pPr algn="l" defTabSz="457166" rtl="0" eaLnBrk="1" latinLnBrk="0" hangingPunct="1">
              <a:lnSpc>
                <a:spcPct val="90000"/>
              </a:lnSpc>
              <a:spcBef>
                <a:spcPct val="0"/>
              </a:spcBef>
              <a:buNone/>
              <a:defRPr lang="en-US" sz="2800" b="0" kern="1200" dirty="0" smtClean="0">
                <a:solidFill>
                  <a:schemeClr val="tx1"/>
                </a:solidFill>
                <a:latin typeface="+mj-lt"/>
                <a:ea typeface="+mj-ea"/>
                <a:cs typeface="+mj-cs"/>
              </a:defRPr>
            </a:lvl5pPr>
          </a:lstStyle>
          <a:p>
            <a:pPr lvl="0"/>
            <a:r>
              <a:rPr lang="en-US"/>
              <a:t>Subtitle | 14 Pt | Max 2 Lines | Max Character: 100 </a:t>
            </a:r>
          </a:p>
        </p:txBody>
      </p:sp>
      <p:sp>
        <p:nvSpPr>
          <p:cNvPr id="8" name="Text Placeholder 8"/>
          <p:cNvSpPr>
            <a:spLocks noGrp="1"/>
          </p:cNvSpPr>
          <p:nvPr>
            <p:ph type="body" sz="quarter" idx="12"/>
          </p:nvPr>
        </p:nvSpPr>
        <p:spPr>
          <a:xfrm>
            <a:off x="460188"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71" indent="0">
              <a:lnSpc>
                <a:spcPct val="100000"/>
              </a:lnSpc>
              <a:spcBef>
                <a:spcPts val="0"/>
              </a:spcBef>
              <a:spcAft>
                <a:spcPts val="0"/>
              </a:spcAft>
              <a:buNone/>
              <a:defRPr/>
            </a:lvl2pPr>
            <a:lvl3pPr marL="749246" indent="0">
              <a:lnSpc>
                <a:spcPct val="100000"/>
              </a:lnSpc>
              <a:spcBef>
                <a:spcPts val="0"/>
              </a:spcBef>
              <a:spcAft>
                <a:spcPts val="0"/>
              </a:spcAft>
              <a:buNone/>
              <a:defRPr/>
            </a:lvl3pPr>
            <a:lvl4pPr marL="1092119" indent="0">
              <a:lnSpc>
                <a:spcPct val="100000"/>
              </a:lnSpc>
              <a:spcBef>
                <a:spcPts val="0"/>
              </a:spcBef>
              <a:spcAft>
                <a:spcPts val="0"/>
              </a:spcAft>
              <a:buNone/>
              <a:defRPr/>
            </a:lvl4pPr>
            <a:lvl5pPr marL="1371498" indent="0">
              <a:lnSpc>
                <a:spcPct val="100000"/>
              </a:lnSpc>
              <a:spcBef>
                <a:spcPts val="0"/>
              </a:spcBef>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145207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4983"/>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6" name="Text Placeholder 5">
            <a:extLst>
              <a:ext uri="{FF2B5EF4-FFF2-40B4-BE49-F238E27FC236}">
                <a16:creationId xmlns:a16="http://schemas.microsoft.com/office/drawing/2014/main" id="{773134C1-21C4-4114-A820-5E4D46CAD630}"/>
              </a:ext>
            </a:extLst>
          </p:cNvPr>
          <p:cNvSpPr>
            <a:spLocks noGrp="1"/>
          </p:cNvSpPr>
          <p:nvPr>
            <p:ph type="body" sz="quarter" idx="12"/>
          </p:nvPr>
        </p:nvSpPr>
        <p:spPr>
          <a:xfrm>
            <a:off x="419102" y="1158583"/>
            <a:ext cx="8328025" cy="3387725"/>
          </a:xfrm>
        </p:spPr>
        <p:txBody>
          <a:bodyPr/>
          <a:lstStyle>
            <a:lvl1pPr marL="0" indent="0" algn="l" defTabSz="457178" rtl="0" eaLnBrk="1" latinLnBrk="0" hangingPunct="1">
              <a:lnSpc>
                <a:spcPts val="1800"/>
              </a:lnSpc>
              <a:spcBef>
                <a:spcPts val="0"/>
              </a:spcBef>
              <a:spcAft>
                <a:spcPts val="1200"/>
              </a:spcAft>
              <a:buClr>
                <a:schemeClr val="tx1"/>
              </a:buClr>
              <a:buSzPct val="110000"/>
              <a:buFont typeface="Wingdings" panose="05000000000000000000" pitchFamily="2" charset="2"/>
              <a:buNone/>
              <a:defRPr lang="en-US" sz="1400" b="0" kern="1200" spc="2" noProof="0" dirty="0" smtClean="0">
                <a:solidFill>
                  <a:schemeClr val="tx1"/>
                </a:solidFill>
                <a:latin typeface="Arial" panose="020B0604020202020204" pitchFamily="34" charset="0"/>
                <a:ea typeface="+mn-ea"/>
                <a:cs typeface="+mn-cs"/>
              </a:defRPr>
            </a:lvl1pPr>
            <a:lvl2pPr>
              <a:defRPr>
                <a:latin typeface="Arial" panose="020B0604020202020204" pitchFamily="34" charset="0"/>
              </a:defRPr>
            </a:lvl2pPr>
            <a:lvl5pPr marL="1260412" indent="-17303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9007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 column copy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5028" y="552452"/>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100" y="1201074"/>
            <a:ext cx="8343822" cy="3368590"/>
          </a:xfrm>
          <a:prstGeom prst="rect">
            <a:avLst/>
          </a:prstGeom>
        </p:spPr>
        <p:txBody>
          <a:bodyPr lIns="0"/>
          <a:lstStyle>
            <a:lvl1pPr marL="171442" indent="-171442">
              <a:lnSpc>
                <a:spcPts val="1600"/>
              </a:lnSpc>
              <a:spcAft>
                <a:spcPts val="1200"/>
              </a:spcAft>
              <a:buFont typeface="Arial" panose="020B0604020202020204" pitchFamily="34" charset="0"/>
              <a:buChar char="•"/>
              <a:defRPr lang="en-US" sz="1400" b="0" kern="1200" spc="2" noProof="0" dirty="0">
                <a:solidFill>
                  <a:schemeClr val="tx1"/>
                </a:solidFill>
                <a:latin typeface="Arial" panose="020B0604020202020204" pitchFamily="34" charset="0"/>
                <a:ea typeface="+mn-ea"/>
                <a:cs typeface="+mn-cs"/>
              </a:defRPr>
            </a:lvl1pPr>
            <a:lvl2pPr marL="569885" indent="-176204">
              <a:lnSpc>
                <a:spcPts val="1440"/>
              </a:lnSpc>
              <a:buNone/>
              <a:defRPr lang="en-US" sz="1200" b="0" kern="1200" baseline="0" dirty="0" smtClean="0">
                <a:solidFill>
                  <a:schemeClr val="tx1"/>
                </a:solidFill>
                <a:latin typeface="Arial" panose="020B0604020202020204" pitchFamily="34" charset="0"/>
                <a:ea typeface="+mn-ea"/>
                <a:cs typeface="+mn-cs"/>
              </a:defRPr>
            </a:lvl2pPr>
            <a:lvl3pPr marL="0" indent="0">
              <a:lnSpc>
                <a:spcPts val="1440"/>
              </a:lnSpc>
              <a:buNone/>
              <a:defRPr lang="en-US" sz="1200" b="0" kern="1200" baseline="0" dirty="0" smtClean="0">
                <a:solidFill>
                  <a:schemeClr val="tx1"/>
                </a:solidFill>
                <a:latin typeface="Arial" panose="020B0604020202020204" pitchFamily="34" charset="0"/>
                <a:ea typeface="+mn-ea"/>
                <a:cs typeface="+mn-cs"/>
              </a:defRPr>
            </a:lvl3pPr>
            <a:lvl4pPr marL="0" indent="0">
              <a:lnSpc>
                <a:spcPts val="1440"/>
              </a:lnSpc>
              <a:buNone/>
              <a:defRPr lang="en-US" sz="1200" b="0" kern="1200" dirty="0" smtClean="0">
                <a:solidFill>
                  <a:schemeClr val="tx1"/>
                </a:solidFill>
                <a:latin typeface="Arial" panose="020B0604020202020204" pitchFamily="34" charset="0"/>
                <a:ea typeface="+mn-ea"/>
                <a:cs typeface="+mn-cs"/>
              </a:defRPr>
            </a:lvl4pPr>
            <a:lvl5pPr marL="0" indent="0">
              <a:lnSpc>
                <a:spcPts val="1440"/>
              </a:lnSpc>
              <a:buNone/>
              <a:defRPr lang="en-US" sz="1200" b="0" kern="1200" baseline="0" dirty="0">
                <a:solidFill>
                  <a:schemeClr val="tx1"/>
                </a:solidFill>
                <a:latin typeface="Arial" panose="020B0604020202020204" pitchFamily="34" charset="0"/>
                <a:ea typeface="+mn-ea"/>
                <a:cs typeface="+mn-cs"/>
              </a:defRPr>
            </a:lvl5pPr>
          </a:lstStyle>
          <a:p>
            <a:pPr marL="233351" lvl="0" indent="-233351" algn="l" defTabSz="457178"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Click to edit Master text styles</a:t>
            </a:r>
          </a:p>
          <a:p>
            <a:pPr marL="233351" lvl="1" indent="-233351" algn="l" defTabSz="457178"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Second level</a:t>
            </a:r>
          </a:p>
          <a:p>
            <a:pPr marL="233351" lvl="2" indent="-233351" algn="l" defTabSz="457178"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Third level</a:t>
            </a:r>
          </a:p>
          <a:p>
            <a:pPr marL="233351" lvl="3" indent="-233351" algn="l" defTabSz="457178"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Fourth level</a:t>
            </a:r>
          </a:p>
          <a:p>
            <a:pPr marL="233351" lvl="4" indent="-233351" algn="l" defTabSz="457178"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Fifth level</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92777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2 lines, 1 column copy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552451"/>
            <a:ext cx="8229600" cy="497912"/>
          </a:xfrm>
        </p:spPr>
        <p:txBody>
          <a:bodyPr vert="horz" lIns="0" tIns="0" rIns="91440" bIns="45720" rtlCol="0" anchor="t">
            <a:noAutofit/>
          </a:bodyPr>
          <a:lstStyle>
            <a:lvl1pPr>
              <a:defRPr lang="en-US" sz="2400" dirty="0"/>
            </a:lvl1pPr>
          </a:lstStyle>
          <a:p>
            <a:pPr lvl="0"/>
            <a:r>
              <a:rPr lang="en-US"/>
              <a:t>Title - Title Case, Arial 24 Pt</a:t>
            </a:r>
            <a:br>
              <a:rPr lang="en-US"/>
            </a:br>
            <a:r>
              <a:rPr lang="en-US"/>
              <a:t>2 Line Max</a:t>
            </a:r>
          </a:p>
        </p:txBody>
      </p:sp>
      <p:sp>
        <p:nvSpPr>
          <p:cNvPr id="7" name="Content Placeholder 2"/>
          <p:cNvSpPr>
            <a:spLocks noGrp="1"/>
          </p:cNvSpPr>
          <p:nvPr>
            <p:ph sz="half" idx="1" hasCustomPrompt="1"/>
          </p:nvPr>
        </p:nvSpPr>
        <p:spPr>
          <a:xfrm>
            <a:off x="423718" y="1428752"/>
            <a:ext cx="8224982" cy="3226531"/>
          </a:xfrm>
          <a:prstGeom prst="rect">
            <a:avLst/>
          </a:prstGeom>
        </p:spPr>
        <p:txBody>
          <a:bodyPr lIns="0"/>
          <a:lstStyle>
            <a:lvl1pPr marL="342884" indent="-342884">
              <a:lnSpc>
                <a:spcPts val="2880"/>
              </a:lnSpc>
              <a:spcBef>
                <a:spcPts val="600"/>
              </a:spcBef>
              <a:spcAft>
                <a:spcPts val="600"/>
              </a:spcAft>
              <a:defRPr lang="en-US" sz="1400" b="0" kern="1200" spc="2" noProof="0" dirty="0">
                <a:solidFill>
                  <a:schemeClr val="tx1"/>
                </a:solidFill>
                <a:latin typeface="Arial" panose="020B0604020202020204" pitchFamily="34" charset="0"/>
                <a:ea typeface="+mn-ea"/>
                <a:cs typeface="+mn-cs"/>
              </a:defRPr>
            </a:lvl1pPr>
            <a:lvl2pPr>
              <a:defRPr sz="1200" b="0">
                <a:solidFill>
                  <a:schemeClr val="tx1"/>
                </a:solidFill>
                <a:latin typeface="Arial" panose="020B0604020202020204" pitchFamily="34" charset="0"/>
              </a:defRPr>
            </a:lvl2pPr>
            <a:lvl3pPr>
              <a:defRPr sz="1200" b="0">
                <a:solidFill>
                  <a:schemeClr val="tx1"/>
                </a:solidFill>
              </a:defRPr>
            </a:lvl3pPr>
            <a:lvl4pPr>
              <a:defRPr sz="1200" b="0">
                <a:solidFill>
                  <a:schemeClr val="tx1"/>
                </a:solidFill>
              </a:defRPr>
            </a:lvl4pPr>
            <a:lvl5pPr>
              <a:defRPr sz="1200" b="0">
                <a:solidFill>
                  <a:schemeClr val="tx1"/>
                </a:solidFill>
              </a:defRPr>
            </a:lvl5pPr>
            <a:lvl6pPr>
              <a:defRPr sz="1800"/>
            </a:lvl6pPr>
            <a:lvl7pPr>
              <a:defRPr sz="1800"/>
            </a:lvl7pPr>
            <a:lvl8pPr>
              <a:defRPr sz="1800"/>
            </a:lvl8pPr>
            <a:lvl9pPr>
              <a:defRPr sz="1800"/>
            </a:lvl9pPr>
          </a:lstStyle>
          <a:p>
            <a:pPr marL="233351" lvl="0" indent="-233351" algn="l" defTabSz="457178"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2"/>
          </p:nvPr>
        </p:nvSpPr>
        <p:spPr>
          <a:xfrm>
            <a:off x="460187"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80" indent="0">
              <a:lnSpc>
                <a:spcPct val="100000"/>
              </a:lnSpc>
              <a:spcBef>
                <a:spcPts val="0"/>
              </a:spcBef>
              <a:spcAft>
                <a:spcPts val="0"/>
              </a:spcAft>
              <a:buNone/>
              <a:defRPr/>
            </a:lvl2pPr>
            <a:lvl3pPr marL="749264" indent="0">
              <a:lnSpc>
                <a:spcPct val="100000"/>
              </a:lnSpc>
              <a:spcBef>
                <a:spcPts val="0"/>
              </a:spcBef>
              <a:spcAft>
                <a:spcPts val="0"/>
              </a:spcAft>
              <a:buNone/>
              <a:defRPr/>
            </a:lvl3pPr>
            <a:lvl4pPr marL="1092146" indent="0">
              <a:lnSpc>
                <a:spcPct val="100000"/>
              </a:lnSpc>
              <a:spcBef>
                <a:spcPts val="0"/>
              </a:spcBef>
              <a:spcAft>
                <a:spcPts val="0"/>
              </a:spcAft>
              <a:buNone/>
              <a:defRPr/>
            </a:lvl4pPr>
            <a:lvl5pPr marL="1371532"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D2A43D5-046C-497F-9471-58F9E9F29733}"/>
              </a:ext>
            </a:extLst>
          </p:cNvPr>
          <p:cNvSpPr>
            <a:spLocks noGrp="1"/>
          </p:cNvSpPr>
          <p:nvPr>
            <p:ph type="sldNum" sz="quarter" idx="4"/>
          </p:nvPr>
        </p:nvSpPr>
        <p:spPr>
          <a:xfrm>
            <a:off x="428672" y="4766299"/>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62072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0" y="552451"/>
            <a:ext cx="6127114" cy="342900"/>
          </a:xfrm>
        </p:spPr>
        <p:txBody>
          <a:bodyPr vert="horz" lIns="0" tIns="0" rIns="91440" bIns="45720" rtlCol="0" anchor="t">
            <a:noAutofit/>
          </a:bodyPr>
          <a:lstStyle>
            <a:lvl1pPr>
              <a:defRPr lang="en-US" sz="1800" b="1" kern="1200" dirty="0">
                <a:solidFill>
                  <a:schemeClr val="tx1"/>
                </a:solidFill>
                <a:latin typeface="Arial" panose="020B0604020202020204" pitchFamily="34" charset="0"/>
                <a:ea typeface="+mj-ea"/>
                <a:cs typeface="Arial" charset="0"/>
              </a:defRPr>
            </a:lvl1pPr>
          </a:lstStyle>
          <a:p>
            <a:pPr lvl="0" algn="l" defTabSz="457189" rtl="0" eaLnBrk="1" latinLnBrk="0" hangingPunct="1">
              <a:lnSpc>
                <a:spcPct val="90000"/>
              </a:lnSpc>
              <a:spcBef>
                <a:spcPct val="0"/>
              </a:spcBef>
              <a:buNone/>
            </a:pPr>
            <a:r>
              <a:rPr lang="en-US"/>
              <a:t>Title Case, Arial 18 Pt</a:t>
            </a:r>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419101" y="2956139"/>
            <a:ext cx="6136682" cy="1311041"/>
          </a:xfrm>
        </p:spPr>
        <p:txBody>
          <a:bodyPr vert="horz" lIns="0" tIns="45720" rIns="91440" bIns="45720" rtlCol="0" anchor="t" anchorCtr="0">
            <a:noAutofit/>
          </a:bodyPr>
          <a:lstStyle>
            <a:lvl1pPr marL="0" indent="0">
              <a:lnSpc>
                <a:spcPts val="1600"/>
              </a:lnSpc>
              <a:buNone/>
              <a:defRPr lang="en-US" sz="1200" dirty="0"/>
            </a:lvl1pPr>
          </a:lstStyle>
          <a:p>
            <a:pPr marL="171446" lvl="0" indent="-171446">
              <a:lnSpc>
                <a:spcPts val="1800"/>
              </a:lnSpc>
              <a:spcAft>
                <a:spcPts val="1200"/>
              </a:spcAft>
            </a:pPr>
            <a:r>
              <a:rPr lang="en-US"/>
              <a:t>Arial 12 </a:t>
            </a:r>
            <a:r>
              <a:rPr lang="en-US" err="1"/>
              <a:t>pt</a:t>
            </a:r>
            <a:endParaRPr lang="en-US"/>
          </a:p>
        </p:txBody>
      </p:sp>
      <p:sp>
        <p:nvSpPr>
          <p:cNvPr id="5" name="Text Placeholder 4">
            <a:extLst>
              <a:ext uri="{FF2B5EF4-FFF2-40B4-BE49-F238E27FC236}">
                <a16:creationId xmlns:a16="http://schemas.microsoft.com/office/drawing/2014/main" id="{33400CBF-4912-4B40-B482-D799240A1F6D}"/>
              </a:ext>
            </a:extLst>
          </p:cNvPr>
          <p:cNvSpPr>
            <a:spLocks noGrp="1"/>
          </p:cNvSpPr>
          <p:nvPr>
            <p:ph type="body" sz="quarter" idx="15" hasCustomPrompt="1"/>
          </p:nvPr>
        </p:nvSpPr>
        <p:spPr>
          <a:xfrm>
            <a:off x="399486" y="1082676"/>
            <a:ext cx="6156298" cy="234950"/>
          </a:xfrm>
        </p:spPr>
        <p:txBody>
          <a:bodyPr/>
          <a:lstStyle>
            <a:lvl1pPr marL="0" indent="0" algn="l" defTabSz="457189"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1pPr>
            <a:lvl2pPr marL="0" indent="0" algn="l" defTabSz="457189"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2pPr>
            <a:lvl3pPr marL="0" indent="0" algn="l" defTabSz="457189"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3pPr>
            <a:lvl4pPr marL="0" indent="0" algn="l" defTabSz="457189"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4pPr>
            <a:lvl5pPr marL="0" indent="0" algn="l" defTabSz="457189" rtl="0" eaLnBrk="1" latinLnBrk="0" hangingPunct="1">
              <a:lnSpc>
                <a:spcPct val="90000"/>
              </a:lnSpc>
              <a:spcBef>
                <a:spcPct val="0"/>
              </a:spcBef>
              <a:buNone/>
              <a:defRPr lang="en-US" sz="2800" b="1" kern="1200" dirty="0">
                <a:solidFill>
                  <a:schemeClr val="tx1"/>
                </a:solidFill>
                <a:latin typeface="Arial" charset="0"/>
                <a:ea typeface="+mj-ea"/>
                <a:cs typeface="Arial" charset="0"/>
              </a:defRPr>
            </a:lvl5pPr>
          </a:lstStyle>
          <a:p>
            <a:pPr lvl="0"/>
            <a:r>
              <a:rPr lang="en-US"/>
              <a:t>Arial 32 </a:t>
            </a:r>
            <a:r>
              <a:rPr lang="en-US" err="1"/>
              <a:t>pt</a:t>
            </a:r>
            <a:r>
              <a:rPr lang="en-US"/>
              <a: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2036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6116" y="552452"/>
            <a:ext cx="8267700" cy="323165"/>
          </a:xfrm>
        </p:spPr>
        <p:txBody>
          <a:bodyPr vert="horz" lIns="0" tIns="0" rIns="91440" bIns="45720" rtlCol="0" anchor="t">
            <a:noAutofit/>
          </a:bodyPr>
          <a:lstStyle>
            <a:lvl1pPr>
              <a:defRPr lang="en-US" sz="2400" dirty="0"/>
            </a:lvl1pPr>
          </a:lstStyle>
          <a:p>
            <a:pPr lvl="0"/>
            <a:r>
              <a:rPr lang="en-US"/>
              <a:t>Title - Title Case, Arial 24 Pt</a:t>
            </a:r>
          </a:p>
        </p:txBody>
      </p:sp>
      <p:sp>
        <p:nvSpPr>
          <p:cNvPr id="7" name="Content Placeholder 2"/>
          <p:cNvSpPr>
            <a:spLocks noGrp="1"/>
          </p:cNvSpPr>
          <p:nvPr>
            <p:ph sz="half" idx="1"/>
          </p:nvPr>
        </p:nvSpPr>
        <p:spPr>
          <a:xfrm>
            <a:off x="424573" y="1201905"/>
            <a:ext cx="8224982" cy="3385337"/>
          </a:xfrm>
          <a:prstGeom prst="rect">
            <a:avLst/>
          </a:prstGeom>
        </p:spPr>
        <p:txBody>
          <a:bodyPr lIns="0"/>
          <a:lstStyle>
            <a:lvl1pPr marL="342884" indent="-342884">
              <a:lnSpc>
                <a:spcPts val="2880"/>
              </a:lnSpc>
              <a:defRPr lang="en-US" sz="1400" b="0" kern="1200" spc="2" noProof="0" dirty="0">
                <a:solidFill>
                  <a:schemeClr val="tx1"/>
                </a:solidFill>
                <a:latin typeface="Arial" panose="020B0604020202020204" pitchFamily="34" charset="0"/>
                <a:ea typeface="+mn-ea"/>
                <a:cs typeface="+mn-cs"/>
              </a:defRPr>
            </a:lvl1pPr>
            <a:lvl2pPr marL="512738" indent="-171442">
              <a:defRPr sz="1200" b="0">
                <a:solidFill>
                  <a:schemeClr val="tx1"/>
                </a:solidFill>
              </a:defRPr>
            </a:lvl2pPr>
            <a:lvl3pPr>
              <a:defRPr lang="en-US" sz="1000" b="0" kern="1200" baseline="0" dirty="0">
                <a:solidFill>
                  <a:schemeClr val="tx1"/>
                </a:solidFill>
                <a:latin typeface="Arial" panose="020B0604020202020204" pitchFamily="34" charset="0"/>
                <a:ea typeface="+mn-ea"/>
                <a:cs typeface="+mn-cs"/>
              </a:defRPr>
            </a:lvl3pPr>
            <a:lvl4pPr>
              <a:defRPr sz="1000" b="0">
                <a:solidFill>
                  <a:schemeClr val="tx1"/>
                </a:solidFill>
              </a:defRPr>
            </a:lvl4pPr>
            <a:lvl5pPr>
              <a:defRPr sz="1000" b="0">
                <a:solidFill>
                  <a:schemeClr val="tx1"/>
                </a:solidFill>
              </a:defRPr>
            </a:lvl5pPr>
            <a:lvl6pPr>
              <a:defRPr sz="1800"/>
            </a:lvl6pPr>
            <a:lvl7pPr>
              <a:defRPr sz="1800"/>
            </a:lvl7pPr>
            <a:lvl8pPr>
              <a:defRPr sz="1800"/>
            </a:lvl8pPr>
            <a:lvl9pPr>
              <a:defRPr sz="1800"/>
            </a:lvl9pPr>
          </a:lstStyle>
          <a:p>
            <a:pPr marL="233351" lvl="0" indent="-233351" algn="l" defTabSz="457178"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Click to edit Master text styles</a:t>
            </a:r>
          </a:p>
          <a:p>
            <a:pPr marL="233351" lvl="1" indent="-233351" algn="l" defTabSz="457178"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Second level</a:t>
            </a:r>
          </a:p>
          <a:p>
            <a:pPr marL="233351" lvl="2" indent="-233351" algn="l" defTabSz="457178"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Third level</a:t>
            </a:r>
          </a:p>
          <a:p>
            <a:pPr marL="233351" lvl="3" indent="-233351" algn="l" defTabSz="457178"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Fourth level</a:t>
            </a:r>
          </a:p>
        </p:txBody>
      </p:sp>
      <p:sp>
        <p:nvSpPr>
          <p:cNvPr id="4" name="Content Placeholder 5"/>
          <p:cNvSpPr>
            <a:spLocks noGrp="1"/>
          </p:cNvSpPr>
          <p:nvPr>
            <p:ph sz="quarter" idx="11" hasCustomPrompt="1"/>
          </p:nvPr>
        </p:nvSpPr>
        <p:spPr>
          <a:xfrm>
            <a:off x="424574" y="895352"/>
            <a:ext cx="8224521" cy="193899"/>
          </a:xfrm>
        </p:spPr>
        <p:txBody>
          <a:bodyPr vert="horz" wrap="square" lIns="0" tIns="0" rIns="91440" bIns="0" rtlCol="0" anchor="t">
            <a:spAutoFit/>
          </a:bodyPr>
          <a:lstStyle>
            <a:lvl1pPr marL="0" indent="0" algn="l" defTabSz="457178" rtl="0" eaLnBrk="1" latinLnBrk="0" hangingPunct="1">
              <a:lnSpc>
                <a:spcPct val="90000"/>
              </a:lnSpc>
              <a:spcBef>
                <a:spcPct val="0"/>
              </a:spcBef>
              <a:buNone/>
              <a:defRPr lang="en-US" sz="1400" b="0" kern="1200" smtClean="0">
                <a:solidFill>
                  <a:schemeClr val="tx1"/>
                </a:solidFill>
                <a:latin typeface="Arial" panose="020B0604020202020204" pitchFamily="34" charset="0"/>
                <a:ea typeface="+mj-ea"/>
                <a:cs typeface="+mj-cs"/>
              </a:defRPr>
            </a:lvl1pPr>
            <a:lvl2pPr algn="l" defTabSz="457178" rtl="0" eaLnBrk="1" latinLnBrk="0" hangingPunct="1">
              <a:lnSpc>
                <a:spcPct val="90000"/>
              </a:lnSpc>
              <a:spcBef>
                <a:spcPct val="0"/>
              </a:spcBef>
              <a:buNone/>
              <a:defRPr lang="en-US" sz="2800" b="0" kern="1200" smtClean="0">
                <a:solidFill>
                  <a:schemeClr val="tx1"/>
                </a:solidFill>
                <a:latin typeface="+mj-lt"/>
                <a:ea typeface="+mj-ea"/>
                <a:cs typeface="+mj-cs"/>
              </a:defRPr>
            </a:lvl2pPr>
            <a:lvl3pPr algn="l" defTabSz="457178" rtl="0" eaLnBrk="1" latinLnBrk="0" hangingPunct="1">
              <a:lnSpc>
                <a:spcPct val="90000"/>
              </a:lnSpc>
              <a:spcBef>
                <a:spcPct val="0"/>
              </a:spcBef>
              <a:buNone/>
              <a:defRPr lang="en-US" sz="2800" b="0" kern="1200" smtClean="0">
                <a:solidFill>
                  <a:schemeClr val="tx1"/>
                </a:solidFill>
                <a:latin typeface="+mj-lt"/>
                <a:ea typeface="+mj-ea"/>
                <a:cs typeface="+mj-cs"/>
              </a:defRPr>
            </a:lvl3pPr>
            <a:lvl4pPr algn="l" defTabSz="457178" rtl="0" eaLnBrk="1" latinLnBrk="0" hangingPunct="1">
              <a:lnSpc>
                <a:spcPct val="90000"/>
              </a:lnSpc>
              <a:spcBef>
                <a:spcPct val="0"/>
              </a:spcBef>
              <a:buNone/>
              <a:defRPr lang="en-US" sz="2800" b="0" kern="1200" smtClean="0">
                <a:solidFill>
                  <a:schemeClr val="tx1"/>
                </a:solidFill>
                <a:latin typeface="+mj-lt"/>
                <a:ea typeface="+mj-ea"/>
                <a:cs typeface="+mj-cs"/>
              </a:defRPr>
            </a:lvl4pPr>
            <a:lvl5pPr algn="l" defTabSz="457178" rtl="0" eaLnBrk="1" latinLnBrk="0" hangingPunct="1">
              <a:lnSpc>
                <a:spcPct val="90000"/>
              </a:lnSpc>
              <a:spcBef>
                <a:spcPct val="0"/>
              </a:spcBef>
              <a:buNone/>
              <a:defRPr lang="en-US" sz="2800" b="0" kern="1200" dirty="0" smtClean="0">
                <a:solidFill>
                  <a:schemeClr val="tx1"/>
                </a:solidFill>
                <a:latin typeface="+mj-lt"/>
                <a:ea typeface="+mj-ea"/>
                <a:cs typeface="+mj-cs"/>
              </a:defRPr>
            </a:lvl5pPr>
          </a:lstStyle>
          <a:p>
            <a:pPr lvl="0"/>
            <a:r>
              <a:rPr lang="en-US"/>
              <a:t>Subtitle | 14 Pt | Max 2 Lines | Max Character: 100 </a:t>
            </a:r>
          </a:p>
        </p:txBody>
      </p:sp>
      <p:sp>
        <p:nvSpPr>
          <p:cNvPr id="9" name="Text Placeholder 8"/>
          <p:cNvSpPr>
            <a:spLocks noGrp="1"/>
          </p:cNvSpPr>
          <p:nvPr>
            <p:ph type="body" sz="quarter" idx="12"/>
          </p:nvPr>
        </p:nvSpPr>
        <p:spPr>
          <a:xfrm>
            <a:off x="460187"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80" indent="0">
              <a:lnSpc>
                <a:spcPct val="100000"/>
              </a:lnSpc>
              <a:spcBef>
                <a:spcPts val="0"/>
              </a:spcBef>
              <a:spcAft>
                <a:spcPts val="0"/>
              </a:spcAft>
              <a:buNone/>
              <a:defRPr/>
            </a:lvl2pPr>
            <a:lvl3pPr marL="749264" indent="0">
              <a:lnSpc>
                <a:spcPct val="100000"/>
              </a:lnSpc>
              <a:spcBef>
                <a:spcPts val="0"/>
              </a:spcBef>
              <a:spcAft>
                <a:spcPts val="0"/>
              </a:spcAft>
              <a:buNone/>
              <a:defRPr/>
            </a:lvl3pPr>
            <a:lvl4pPr marL="1092146" indent="0">
              <a:lnSpc>
                <a:spcPct val="100000"/>
              </a:lnSpc>
              <a:spcBef>
                <a:spcPts val="0"/>
              </a:spcBef>
              <a:spcAft>
                <a:spcPts val="0"/>
              </a:spcAft>
              <a:buNone/>
              <a:defRPr/>
            </a:lvl4pPr>
            <a:lvl5pPr marL="1371532"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BBBF7996-58DD-427A-A257-9EDFC1ECAB05}"/>
              </a:ext>
            </a:extLst>
          </p:cNvPr>
          <p:cNvSpPr>
            <a:spLocks noGrp="1"/>
          </p:cNvSpPr>
          <p:nvPr>
            <p:ph type="sldNum" sz="quarter" idx="4"/>
          </p:nvPr>
        </p:nvSpPr>
        <p:spPr>
          <a:xfrm>
            <a:off x="428672" y="4766299"/>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6897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547015"/>
            <a:ext cx="8229600" cy="875111"/>
          </a:xfrm>
        </p:spPr>
        <p:txBody>
          <a:bodyPr vert="horz" lIns="0" tIns="0" rIns="91440" bIns="45720" rtlCol="0" anchor="t">
            <a:noAutofit/>
          </a:bodyPr>
          <a:lstStyle>
            <a:lvl1pPr>
              <a:defRPr lang="en-US" sz="2400" dirty="0"/>
            </a:lvl1pPr>
          </a:lstStyle>
          <a:p>
            <a:pPr lvl="0"/>
            <a:r>
              <a:rPr lang="en-US"/>
              <a:t>Title - Title Case, Arial 24 Pt</a:t>
            </a:r>
            <a:br>
              <a:rPr lang="en-US"/>
            </a:br>
            <a:r>
              <a:rPr lang="en-US"/>
              <a:t>2 Line Max</a:t>
            </a:r>
          </a:p>
        </p:txBody>
      </p:sp>
      <p:sp>
        <p:nvSpPr>
          <p:cNvPr id="5" name="Text Placeholder 8"/>
          <p:cNvSpPr>
            <a:spLocks noGrp="1"/>
          </p:cNvSpPr>
          <p:nvPr>
            <p:ph type="body" sz="quarter" idx="12"/>
          </p:nvPr>
        </p:nvSpPr>
        <p:spPr>
          <a:xfrm>
            <a:off x="460187"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80" indent="0">
              <a:lnSpc>
                <a:spcPct val="100000"/>
              </a:lnSpc>
              <a:spcBef>
                <a:spcPts val="0"/>
              </a:spcBef>
              <a:spcAft>
                <a:spcPts val="0"/>
              </a:spcAft>
              <a:buNone/>
              <a:defRPr/>
            </a:lvl2pPr>
            <a:lvl3pPr marL="749264" indent="0">
              <a:lnSpc>
                <a:spcPct val="100000"/>
              </a:lnSpc>
              <a:spcBef>
                <a:spcPts val="0"/>
              </a:spcBef>
              <a:spcAft>
                <a:spcPts val="0"/>
              </a:spcAft>
              <a:buNone/>
              <a:defRPr/>
            </a:lvl3pPr>
            <a:lvl4pPr marL="1092146" indent="0">
              <a:lnSpc>
                <a:spcPct val="100000"/>
              </a:lnSpc>
              <a:spcBef>
                <a:spcPts val="0"/>
              </a:spcBef>
              <a:spcAft>
                <a:spcPts val="0"/>
              </a:spcAft>
              <a:buNone/>
              <a:defRPr/>
            </a:lvl4pPr>
            <a:lvl5pPr marL="1371532" indent="0">
              <a:lnSpc>
                <a:spcPct val="100000"/>
              </a:lnSpc>
              <a:spcBef>
                <a:spcPts val="0"/>
              </a:spcBef>
              <a:spcAft>
                <a:spcPts val="0"/>
              </a:spcAft>
              <a:buNone/>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399D1090-145C-4A8B-821A-A2056D9D34C9}"/>
              </a:ext>
            </a:extLst>
          </p:cNvPr>
          <p:cNvSpPr>
            <a:spLocks noGrp="1"/>
          </p:cNvSpPr>
          <p:nvPr>
            <p:ph type="sldNum" sz="quarter" idx="4"/>
          </p:nvPr>
        </p:nvSpPr>
        <p:spPr>
          <a:xfrm>
            <a:off x="428672" y="4766299"/>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96560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Subtitle, 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19100" y="552452"/>
            <a:ext cx="8229600" cy="378565"/>
          </a:xfrm>
        </p:spPr>
        <p:txBody>
          <a:bodyPr wrap="square">
            <a:spAutoFit/>
          </a:bodyPr>
          <a:lstStyle>
            <a:lvl1pPr>
              <a:defRPr sz="2400"/>
            </a:lvl1pPr>
          </a:lstStyle>
          <a:p>
            <a:r>
              <a:rPr lang="en-US"/>
              <a:t>Title - Title Case, Arial 24 Pt</a:t>
            </a:r>
          </a:p>
        </p:txBody>
      </p:sp>
      <p:sp>
        <p:nvSpPr>
          <p:cNvPr id="5" name="Content Placeholder 5"/>
          <p:cNvSpPr>
            <a:spLocks noGrp="1"/>
          </p:cNvSpPr>
          <p:nvPr>
            <p:ph sz="quarter" idx="11" hasCustomPrompt="1"/>
          </p:nvPr>
        </p:nvSpPr>
        <p:spPr>
          <a:xfrm>
            <a:off x="419102" y="896591"/>
            <a:ext cx="8224521" cy="193899"/>
          </a:xfrm>
        </p:spPr>
        <p:txBody>
          <a:bodyPr vert="horz" wrap="square" lIns="0" tIns="0" rIns="91440" bIns="0" rtlCol="0" anchor="t">
            <a:spAutoFit/>
          </a:bodyPr>
          <a:lstStyle>
            <a:lvl1pPr marL="0" indent="0" algn="l" defTabSz="457178" rtl="0" eaLnBrk="1" latinLnBrk="0" hangingPunct="1">
              <a:lnSpc>
                <a:spcPct val="90000"/>
              </a:lnSpc>
              <a:spcBef>
                <a:spcPct val="0"/>
              </a:spcBef>
              <a:buNone/>
              <a:defRPr lang="en-US" sz="1400" b="0" kern="1200" spc="2" dirty="0">
                <a:solidFill>
                  <a:schemeClr val="tx1"/>
                </a:solidFill>
                <a:latin typeface="Arial" panose="020B0604020202020204" pitchFamily="34" charset="0"/>
                <a:ea typeface="+mj-ea"/>
                <a:cs typeface="+mj-cs"/>
              </a:defRPr>
            </a:lvl1pPr>
            <a:lvl2pPr algn="l" defTabSz="457178" rtl="0" eaLnBrk="1" latinLnBrk="0" hangingPunct="1">
              <a:lnSpc>
                <a:spcPct val="90000"/>
              </a:lnSpc>
              <a:spcBef>
                <a:spcPct val="0"/>
              </a:spcBef>
              <a:buNone/>
              <a:defRPr lang="en-US" sz="2800" b="0" kern="1200" smtClean="0">
                <a:solidFill>
                  <a:schemeClr val="tx1"/>
                </a:solidFill>
                <a:latin typeface="+mj-lt"/>
                <a:ea typeface="+mj-ea"/>
                <a:cs typeface="+mj-cs"/>
              </a:defRPr>
            </a:lvl2pPr>
            <a:lvl3pPr algn="l" defTabSz="457178" rtl="0" eaLnBrk="1" latinLnBrk="0" hangingPunct="1">
              <a:lnSpc>
                <a:spcPct val="90000"/>
              </a:lnSpc>
              <a:spcBef>
                <a:spcPct val="0"/>
              </a:spcBef>
              <a:buNone/>
              <a:defRPr lang="en-US" sz="2800" b="0" kern="1200" smtClean="0">
                <a:solidFill>
                  <a:schemeClr val="tx1"/>
                </a:solidFill>
                <a:latin typeface="+mj-lt"/>
                <a:ea typeface="+mj-ea"/>
                <a:cs typeface="+mj-cs"/>
              </a:defRPr>
            </a:lvl3pPr>
            <a:lvl4pPr algn="l" defTabSz="457178" rtl="0" eaLnBrk="1" latinLnBrk="0" hangingPunct="1">
              <a:lnSpc>
                <a:spcPct val="90000"/>
              </a:lnSpc>
              <a:spcBef>
                <a:spcPct val="0"/>
              </a:spcBef>
              <a:buNone/>
              <a:defRPr lang="en-US" sz="2800" b="0" kern="1200" smtClean="0">
                <a:solidFill>
                  <a:schemeClr val="tx1"/>
                </a:solidFill>
                <a:latin typeface="+mj-lt"/>
                <a:ea typeface="+mj-ea"/>
                <a:cs typeface="+mj-cs"/>
              </a:defRPr>
            </a:lvl4pPr>
            <a:lvl5pPr algn="l" defTabSz="457178" rtl="0" eaLnBrk="1" latinLnBrk="0" hangingPunct="1">
              <a:lnSpc>
                <a:spcPct val="90000"/>
              </a:lnSpc>
              <a:spcBef>
                <a:spcPct val="0"/>
              </a:spcBef>
              <a:buNone/>
              <a:defRPr lang="en-US" sz="2800" b="0" kern="1200" dirty="0" smtClean="0">
                <a:solidFill>
                  <a:schemeClr val="tx1"/>
                </a:solidFill>
                <a:latin typeface="+mj-lt"/>
                <a:ea typeface="+mj-ea"/>
                <a:cs typeface="+mj-cs"/>
              </a:defRPr>
            </a:lvl5pPr>
          </a:lstStyle>
          <a:p>
            <a:pPr lvl="0"/>
            <a:r>
              <a:rPr lang="en-US"/>
              <a:t>Subtitle | 14 Pt | Max 2 Lines | Max Character: 100 </a:t>
            </a:r>
          </a:p>
        </p:txBody>
      </p:sp>
      <p:sp>
        <p:nvSpPr>
          <p:cNvPr id="8" name="Text Placeholder 8"/>
          <p:cNvSpPr>
            <a:spLocks noGrp="1"/>
          </p:cNvSpPr>
          <p:nvPr>
            <p:ph type="body" sz="quarter" idx="12"/>
          </p:nvPr>
        </p:nvSpPr>
        <p:spPr>
          <a:xfrm>
            <a:off x="460187"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80" indent="0">
              <a:lnSpc>
                <a:spcPct val="100000"/>
              </a:lnSpc>
              <a:spcBef>
                <a:spcPts val="0"/>
              </a:spcBef>
              <a:spcAft>
                <a:spcPts val="0"/>
              </a:spcAft>
              <a:buNone/>
              <a:defRPr/>
            </a:lvl2pPr>
            <a:lvl3pPr marL="749264" indent="0">
              <a:lnSpc>
                <a:spcPct val="100000"/>
              </a:lnSpc>
              <a:spcBef>
                <a:spcPts val="0"/>
              </a:spcBef>
              <a:spcAft>
                <a:spcPts val="0"/>
              </a:spcAft>
              <a:buNone/>
              <a:defRPr/>
            </a:lvl3pPr>
            <a:lvl4pPr marL="1092146" indent="0">
              <a:lnSpc>
                <a:spcPct val="100000"/>
              </a:lnSpc>
              <a:spcBef>
                <a:spcPts val="0"/>
              </a:spcBef>
              <a:spcAft>
                <a:spcPts val="0"/>
              </a:spcAft>
              <a:buNone/>
              <a:defRPr/>
            </a:lvl4pPr>
            <a:lvl5pPr marL="1371532" indent="0">
              <a:lnSpc>
                <a:spcPct val="100000"/>
              </a:lnSpc>
              <a:spcBef>
                <a:spcPts val="0"/>
              </a:spcBef>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11605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62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cSld name="Clea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213257"/>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Clean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E4EE73-BB88-4E2F-AD48-D1F258FE950C}"/>
              </a:ext>
            </a:extLst>
          </p:cNvPr>
          <p:cNvSpPr>
            <a:spLocks noGrp="1"/>
          </p:cNvSpPr>
          <p:nvPr>
            <p:ph type="body" sz="quarter" idx="10"/>
          </p:nvPr>
        </p:nvSpPr>
        <p:spPr>
          <a:xfrm>
            <a:off x="419102" y="511277"/>
            <a:ext cx="8342313" cy="220662"/>
          </a:xfrm>
        </p:spPr>
        <p:txBody>
          <a:bodyPr tIns="0"/>
          <a:lstStyle>
            <a:lvl1pPr>
              <a:buNone/>
              <a:defRPr sz="1100" b="1"/>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4261959251"/>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itle and Tw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336" y="1289304"/>
            <a:ext cx="4069080"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72584" y="1289304"/>
            <a:ext cx="4069080"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cxnSp>
        <p:nvCxnSpPr>
          <p:cNvPr id="8" name="Straight Connector 7">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84443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Title and Thre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336" y="1289304"/>
            <a:ext cx="2523744"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3310128" y="1289304"/>
            <a:ext cx="2523744"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sp>
        <p:nvSpPr>
          <p:cNvPr id="8" name="Content Placeholder 3"/>
          <p:cNvSpPr>
            <a:spLocks noGrp="1"/>
          </p:cNvSpPr>
          <p:nvPr>
            <p:ph sz="half" idx="13"/>
          </p:nvPr>
        </p:nvSpPr>
        <p:spPr>
          <a:xfrm>
            <a:off x="6217920" y="1289304"/>
            <a:ext cx="2523744"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662801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5_Title, copy, Image/Graphics">
  <p:cSld name="7_Title, copy, Image/Graphics">
    <p:spTree>
      <p:nvGrpSpPr>
        <p:cNvPr id="1" name="Shape 124"/>
        <p:cNvGrpSpPr/>
        <p:nvPr/>
      </p:nvGrpSpPr>
      <p:grpSpPr>
        <a:xfrm>
          <a:off x="0" y="0"/>
          <a:ext cx="0" cy="0"/>
          <a:chOff x="0" y="0"/>
          <a:chExt cx="0" cy="0"/>
        </a:xfrm>
      </p:grpSpPr>
      <p:sp>
        <p:nvSpPr>
          <p:cNvPr id="125" name="Google Shape;125;p38"/>
          <p:cNvSpPr txBox="1">
            <a:spLocks noGrp="1"/>
          </p:cNvSpPr>
          <p:nvPr>
            <p:ph type="title"/>
          </p:nvPr>
        </p:nvSpPr>
        <p:spPr>
          <a:xfrm>
            <a:off x="428673" y="552451"/>
            <a:ext cx="3734861" cy="342900"/>
          </a:xfrm>
          <a:prstGeom prst="rect">
            <a:avLst/>
          </a:prstGeom>
          <a:noFill/>
          <a:ln>
            <a:noFill/>
          </a:ln>
        </p:spPr>
        <p:txBody>
          <a:bodyPr spcFirstLastPara="1" wrap="square" lIns="0" tIns="0" rIns="91425" bIns="45700" anchor="t" anchorCtr="0">
            <a:noAutofit/>
          </a:bodyPr>
          <a:lstStyle>
            <a:lvl1pPr lvl="0" algn="l">
              <a:lnSpc>
                <a:spcPct val="90000"/>
              </a:lnSpc>
              <a:spcBef>
                <a:spcPts val="0"/>
              </a:spcBef>
              <a:spcAft>
                <a:spcPts val="0"/>
              </a:spcAft>
              <a:buClr>
                <a:schemeClr val="dk1"/>
              </a:buClr>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8"/>
          <p:cNvSpPr txBox="1">
            <a:spLocks noGrp="1"/>
          </p:cNvSpPr>
          <p:nvPr>
            <p:ph type="body" idx="1"/>
          </p:nvPr>
        </p:nvSpPr>
        <p:spPr>
          <a:xfrm>
            <a:off x="419066" y="1774828"/>
            <a:ext cx="3535597" cy="2673607"/>
          </a:xfrm>
          <a:prstGeom prst="rect">
            <a:avLst/>
          </a:prstGeom>
          <a:noFill/>
          <a:ln>
            <a:noFill/>
          </a:ln>
        </p:spPr>
        <p:txBody>
          <a:bodyPr spcFirstLastPara="1" wrap="square" lIns="0" tIns="45700" rIns="91425" bIns="45700" anchor="t" anchorCtr="0">
            <a:noAutofit/>
          </a:bodyPr>
          <a:lstStyle>
            <a:lvl1pPr marL="457166" lvl="0" indent="-228582" algn="l">
              <a:lnSpc>
                <a:spcPct val="114285"/>
              </a:lnSpc>
              <a:spcBef>
                <a:spcPts val="0"/>
              </a:spcBef>
              <a:spcAft>
                <a:spcPts val="0"/>
              </a:spcAft>
              <a:buSzPts val="1540"/>
              <a:buNone/>
              <a:defRPr sz="1400">
                <a:solidFill>
                  <a:schemeClr val="dk1"/>
                </a:solidFill>
                <a:latin typeface="Arial"/>
                <a:ea typeface="Arial"/>
                <a:cs typeface="Arial"/>
                <a:sym typeface="Arial"/>
              </a:defRPr>
            </a:lvl1pPr>
            <a:lvl2pPr marL="914333" lvl="1" indent="-228582" algn="l">
              <a:lnSpc>
                <a:spcPct val="120000"/>
              </a:lnSpc>
              <a:spcBef>
                <a:spcPts val="600"/>
              </a:spcBef>
              <a:spcAft>
                <a:spcPts val="0"/>
              </a:spcAft>
              <a:buSzPts val="1200"/>
              <a:buNone/>
              <a:defRPr sz="1200">
                <a:solidFill>
                  <a:srgbClr val="FFFFFF"/>
                </a:solidFill>
                <a:latin typeface="Arial"/>
                <a:ea typeface="Arial"/>
                <a:cs typeface="Arial"/>
                <a:sym typeface="Arial"/>
              </a:defRPr>
            </a:lvl2pPr>
            <a:lvl3pPr marL="1371498" lvl="2" indent="-228582" algn="l">
              <a:lnSpc>
                <a:spcPct val="120000"/>
              </a:lnSpc>
              <a:spcBef>
                <a:spcPts val="600"/>
              </a:spcBef>
              <a:spcAft>
                <a:spcPts val="0"/>
              </a:spcAft>
              <a:buSzPts val="1200"/>
              <a:buNone/>
              <a:defRPr sz="1200">
                <a:solidFill>
                  <a:srgbClr val="FFFFFF"/>
                </a:solidFill>
                <a:latin typeface="Arial"/>
                <a:ea typeface="Arial"/>
                <a:cs typeface="Arial"/>
                <a:sym typeface="Arial"/>
              </a:defRPr>
            </a:lvl3pPr>
            <a:lvl4pPr marL="1828664" lvl="3" indent="-228582" algn="l">
              <a:lnSpc>
                <a:spcPct val="120000"/>
              </a:lnSpc>
              <a:spcBef>
                <a:spcPts val="600"/>
              </a:spcBef>
              <a:spcAft>
                <a:spcPts val="0"/>
              </a:spcAft>
              <a:buSzPts val="1200"/>
              <a:buNone/>
              <a:defRPr sz="1200">
                <a:solidFill>
                  <a:srgbClr val="FFFFFF"/>
                </a:solidFill>
                <a:latin typeface="Arial"/>
                <a:ea typeface="Arial"/>
                <a:cs typeface="Arial"/>
                <a:sym typeface="Arial"/>
              </a:defRPr>
            </a:lvl4pPr>
            <a:lvl5pPr marL="2285829" lvl="4" indent="-228582" algn="l">
              <a:lnSpc>
                <a:spcPct val="120000"/>
              </a:lnSpc>
              <a:spcBef>
                <a:spcPts val="600"/>
              </a:spcBef>
              <a:spcAft>
                <a:spcPts val="0"/>
              </a:spcAft>
              <a:buSzPts val="1200"/>
              <a:buNone/>
              <a:defRPr sz="1200">
                <a:solidFill>
                  <a:srgbClr val="FFFFFF"/>
                </a:solidFill>
                <a:latin typeface="Arial"/>
                <a:ea typeface="Arial"/>
                <a:cs typeface="Arial"/>
                <a:sym typeface="Arial"/>
              </a:defRPr>
            </a:lvl5pPr>
            <a:lvl6pPr marL="2742995" lvl="5" indent="-342875" algn="l">
              <a:spcBef>
                <a:spcPts val="600"/>
              </a:spcBef>
              <a:spcAft>
                <a:spcPts val="0"/>
              </a:spcAft>
              <a:buClr>
                <a:schemeClr val="dk1"/>
              </a:buClr>
              <a:buSzPts val="1800"/>
              <a:buChar char="•"/>
              <a:defRPr/>
            </a:lvl6pPr>
            <a:lvl7pPr marL="3200160" lvl="6" indent="-342875" algn="l">
              <a:spcBef>
                <a:spcPts val="360"/>
              </a:spcBef>
              <a:spcAft>
                <a:spcPts val="0"/>
              </a:spcAft>
              <a:buClr>
                <a:schemeClr val="dk1"/>
              </a:buClr>
              <a:buSzPts val="1800"/>
              <a:buChar char="•"/>
              <a:defRPr/>
            </a:lvl7pPr>
            <a:lvl8pPr marL="3657326" lvl="7" indent="-342875" algn="l">
              <a:spcBef>
                <a:spcPts val="360"/>
              </a:spcBef>
              <a:spcAft>
                <a:spcPts val="0"/>
              </a:spcAft>
              <a:buClr>
                <a:schemeClr val="dk1"/>
              </a:buClr>
              <a:buSzPts val="1800"/>
              <a:buChar char="•"/>
              <a:defRPr/>
            </a:lvl8pPr>
            <a:lvl9pPr marL="4114493" lvl="8" indent="-342875" algn="l">
              <a:spcBef>
                <a:spcPts val="360"/>
              </a:spcBef>
              <a:spcAft>
                <a:spcPts val="0"/>
              </a:spcAft>
              <a:buClr>
                <a:schemeClr val="dk1"/>
              </a:buClr>
              <a:buSzPts val="1800"/>
              <a:buChar char="•"/>
              <a:defRPr/>
            </a:lvl9pPr>
          </a:lstStyle>
          <a:p>
            <a:endParaRPr/>
          </a:p>
        </p:txBody>
      </p:sp>
      <p:sp>
        <p:nvSpPr>
          <p:cNvPr id="130" name="Google Shape;130;p38"/>
          <p:cNvSpPr>
            <a:spLocks noGrp="1"/>
          </p:cNvSpPr>
          <p:nvPr>
            <p:ph type="pic" idx="2"/>
          </p:nvPr>
        </p:nvSpPr>
        <p:spPr>
          <a:xfrm>
            <a:off x="4572004" y="552454"/>
            <a:ext cx="4175125" cy="3883025"/>
          </a:xfrm>
          <a:prstGeom prst="rect">
            <a:avLst/>
          </a:prstGeom>
          <a:noFill/>
          <a:ln>
            <a:noFill/>
          </a:ln>
        </p:spPr>
      </p:sp>
      <p:sp>
        <p:nvSpPr>
          <p:cNvPr id="2" name="Footer Placeholder 3">
            <a:extLst>
              <a:ext uri="{FF2B5EF4-FFF2-40B4-BE49-F238E27FC236}">
                <a16:creationId xmlns:a16="http://schemas.microsoft.com/office/drawing/2014/main" id="{1D146E4C-7FC4-5F67-50E0-20442477D702}"/>
              </a:ext>
            </a:extLst>
          </p:cNvPr>
          <p:cNvSpPr>
            <a:spLocks noGrp="1"/>
          </p:cNvSpPr>
          <p:nvPr>
            <p:ph type="ftr" sz="quarter" idx="11"/>
          </p:nvPr>
        </p:nvSpPr>
        <p:spPr>
          <a:xfrm>
            <a:off x="2693670" y="4786886"/>
            <a:ext cx="3756660" cy="123111"/>
          </a:xfrm>
        </p:spPr>
        <p:txBody>
          <a:bodyPr/>
          <a:lstStyle/>
          <a:p>
            <a:pPr algn="ctr" defTabSz="685766">
              <a:defRPr/>
            </a:pPr>
            <a:endParaRPr lang="en-US" sz="800">
              <a:solidFill>
                <a:prstClr val="black"/>
              </a:solidFill>
            </a:endParaRPr>
          </a:p>
        </p:txBody>
      </p:sp>
      <p:cxnSp>
        <p:nvCxnSpPr>
          <p:cNvPr id="3" name="Straight Connector 2">
            <a:extLst>
              <a:ext uri="{FF2B5EF4-FFF2-40B4-BE49-F238E27FC236}">
                <a16:creationId xmlns:a16="http://schemas.microsoft.com/office/drawing/2014/main" id="{18C7C65F-836F-E4B2-A0BB-E930E217157E}"/>
              </a:ext>
            </a:extLst>
          </p:cNvPr>
          <p:cNvCxnSpPr>
            <a:cxnSpLocks/>
          </p:cNvCxnSpPr>
          <p:nvPr userDrawn="1"/>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1DC15FAA-3CD7-6394-52F2-17EA55146263}"/>
              </a:ext>
            </a:extLst>
          </p:cNvPr>
          <p:cNvSpPr>
            <a:spLocks noGrp="1"/>
          </p:cNvSpPr>
          <p:nvPr>
            <p:ph type="sldNum" sz="quarter" idx="12"/>
          </p:nvPr>
        </p:nvSpPr>
        <p:spPr>
          <a:xfrm>
            <a:off x="402336" y="4786886"/>
            <a:ext cx="365760" cy="123111"/>
          </a:xfrm>
        </p:spPr>
        <p:txBody>
          <a:bodyPr/>
          <a:lstStyle/>
          <a:p>
            <a:pPr defTabSz="685766">
              <a:defRPr/>
            </a:pPr>
            <a:fld id="{1427CDCA-BE5A-490E-829A-A776A9309B22}" type="slidenum">
              <a:rPr lang="en-US" smtClean="0">
                <a:solidFill>
                  <a:prstClr val="black"/>
                </a:solidFill>
                <a:latin typeface="Arial" panose="020B0604020202020204"/>
                <a:ea typeface="+mn-ea"/>
                <a:cs typeface="+mn-cs"/>
              </a:rPr>
              <a:pPr defTabSz="685766">
                <a:defRPr/>
              </a:pPr>
              <a:t>‹#›</a:t>
            </a:fld>
            <a:endParaRPr lang="en-US">
              <a:solidFill>
                <a:prstClr val="black"/>
              </a:solidFill>
              <a:latin typeface="Arial" panose="020B0604020202020204"/>
              <a:ea typeface="+mn-ea"/>
              <a:cs typeface="+mn-cs"/>
            </a:endParaRPr>
          </a:p>
        </p:txBody>
      </p:sp>
    </p:spTree>
    <p:extLst>
      <p:ext uri="{BB962C8B-B14F-4D97-AF65-F5344CB8AC3E}">
        <p14:creationId xmlns:p14="http://schemas.microsoft.com/office/powerpoint/2010/main" val="404902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Title, Callout, Headers,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493778"/>
            <a:ext cx="8339328" cy="323165"/>
          </a:xfrm>
        </p:spPr>
        <p:txBody>
          <a:bodyPr wrap="square">
            <a:spAutoFit/>
          </a:bodyPr>
          <a:lstStyle/>
          <a:p>
            <a:r>
              <a:rPr lang="en-US"/>
              <a:t>Click to edit Master title style</a:t>
            </a:r>
          </a:p>
        </p:txBody>
      </p:sp>
      <p:sp>
        <p:nvSpPr>
          <p:cNvPr id="3" name="Content Placeholder 2"/>
          <p:cNvSpPr>
            <a:spLocks noGrp="1"/>
          </p:cNvSpPr>
          <p:nvPr>
            <p:ph sz="half" idx="1"/>
          </p:nvPr>
        </p:nvSpPr>
        <p:spPr>
          <a:xfrm>
            <a:off x="402336" y="1661674"/>
            <a:ext cx="4069080" cy="2901182"/>
          </a:xfrm>
        </p:spPr>
        <p:txBody>
          <a:bodyPr tIns="0"/>
          <a:lstStyle>
            <a:lvl1pPr marL="0" indent="0">
              <a:buNone/>
              <a:defRPr/>
            </a:lvl1pPr>
          </a:lstStyle>
          <a:p>
            <a:pPr marL="0" marR="0" lvl="0" indent="0" algn="l" defTabSz="685732"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to edit Master text styles</a:t>
            </a:r>
          </a:p>
        </p:txBody>
      </p:sp>
      <p:sp>
        <p:nvSpPr>
          <p:cNvPr id="4" name="Content Placeholder 3"/>
          <p:cNvSpPr>
            <a:spLocks noGrp="1"/>
          </p:cNvSpPr>
          <p:nvPr>
            <p:ph sz="half" idx="2"/>
          </p:nvPr>
        </p:nvSpPr>
        <p:spPr>
          <a:xfrm>
            <a:off x="4672584" y="1661674"/>
            <a:ext cx="4069080" cy="2901182"/>
          </a:xfrm>
        </p:spPr>
        <p:txBody>
          <a:bodyPr tIns="0"/>
          <a:lstStyle>
            <a:lvl1pPr marL="0" indent="0">
              <a:buNone/>
              <a:defRPr/>
            </a:lvl1pPr>
          </a:lstStyle>
          <a:p>
            <a:pPr marL="0" marR="0" lvl="0" indent="0" algn="l" defTabSz="685732"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sp>
        <p:nvSpPr>
          <p:cNvPr id="9" name="Content Placeholder 2">
            <a:extLst>
              <a:ext uri="{FF2B5EF4-FFF2-40B4-BE49-F238E27FC236}">
                <a16:creationId xmlns:a16="http://schemas.microsoft.com/office/drawing/2014/main" id="{AEBE6AA5-BB07-48D5-9FE6-6732A01FEF58}"/>
              </a:ext>
            </a:extLst>
          </p:cNvPr>
          <p:cNvSpPr>
            <a:spLocks noGrp="1"/>
          </p:cNvSpPr>
          <p:nvPr>
            <p:ph sz="half" idx="13" hasCustomPrompt="1"/>
          </p:nvPr>
        </p:nvSpPr>
        <p:spPr>
          <a:xfrm>
            <a:off x="402340" y="899329"/>
            <a:ext cx="8339327" cy="225703"/>
          </a:xfrm>
        </p:spPr>
        <p:txBody>
          <a:bodyPr wrap="square" tIns="0">
            <a:spAutoFit/>
          </a:bodyPr>
          <a:lstStyle>
            <a:lvl1pPr marL="0" indent="0">
              <a:buNone/>
              <a:defRPr/>
            </a:lvl1pPr>
          </a:lstStyle>
          <a:p>
            <a:pPr lvl="0"/>
            <a:r>
              <a:rPr lang="en-US"/>
              <a:t>Click to edit callout box</a:t>
            </a:r>
          </a:p>
        </p:txBody>
      </p:sp>
      <p:sp>
        <p:nvSpPr>
          <p:cNvPr id="10" name="Content Placeholder 2">
            <a:extLst>
              <a:ext uri="{FF2B5EF4-FFF2-40B4-BE49-F238E27FC236}">
                <a16:creationId xmlns:a16="http://schemas.microsoft.com/office/drawing/2014/main" id="{DD2336AC-93C1-4179-9DF1-6B5434094502}"/>
              </a:ext>
            </a:extLst>
          </p:cNvPr>
          <p:cNvSpPr>
            <a:spLocks noGrp="1"/>
          </p:cNvSpPr>
          <p:nvPr>
            <p:ph sz="half" idx="14" hasCustomPrompt="1"/>
          </p:nvPr>
        </p:nvSpPr>
        <p:spPr>
          <a:xfrm>
            <a:off x="402336" y="1384378"/>
            <a:ext cx="4069080" cy="225703"/>
          </a:xfrm>
        </p:spPr>
        <p:txBody>
          <a:bodyPr wrap="square" tIns="0">
            <a:spAutoFit/>
          </a:bodyPr>
          <a:lstStyle>
            <a:lvl1pPr marL="0" indent="0">
              <a:buNone/>
              <a:defRPr b="1"/>
            </a:lvl1pPr>
          </a:lstStyle>
          <a:p>
            <a:pPr lvl="0"/>
            <a:r>
              <a:rPr lang="en-US"/>
              <a:t>Click to edit Content Header style</a:t>
            </a:r>
          </a:p>
        </p:txBody>
      </p:sp>
      <p:sp>
        <p:nvSpPr>
          <p:cNvPr id="11" name="Content Placeholder 2">
            <a:extLst>
              <a:ext uri="{FF2B5EF4-FFF2-40B4-BE49-F238E27FC236}">
                <a16:creationId xmlns:a16="http://schemas.microsoft.com/office/drawing/2014/main" id="{E581BDF8-10F1-4DEA-8C52-AAA2E773FC6D}"/>
              </a:ext>
            </a:extLst>
          </p:cNvPr>
          <p:cNvSpPr>
            <a:spLocks noGrp="1"/>
          </p:cNvSpPr>
          <p:nvPr>
            <p:ph sz="half" idx="15" hasCustomPrompt="1"/>
          </p:nvPr>
        </p:nvSpPr>
        <p:spPr>
          <a:xfrm>
            <a:off x="4672584" y="1376302"/>
            <a:ext cx="4069080" cy="225703"/>
          </a:xfrm>
        </p:spPr>
        <p:txBody>
          <a:bodyPr wrap="square" tIns="0">
            <a:spAutoFit/>
          </a:bodyPr>
          <a:lstStyle>
            <a:lvl1pPr marL="0" indent="0">
              <a:buNone/>
              <a:defRPr b="1"/>
            </a:lvl1pPr>
          </a:lstStyle>
          <a:p>
            <a:pPr lvl="0"/>
            <a:r>
              <a:rPr lang="en-US"/>
              <a:t>Click to edit Content Header style</a:t>
            </a:r>
          </a:p>
        </p:txBody>
      </p:sp>
    </p:spTree>
    <p:extLst>
      <p:ext uri="{BB962C8B-B14F-4D97-AF65-F5344CB8AC3E}">
        <p14:creationId xmlns:p14="http://schemas.microsoft.com/office/powerpoint/2010/main" val="2256517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2274" y="552451"/>
            <a:ext cx="2471716" cy="342900"/>
          </a:xfrm>
        </p:spPr>
        <p:txBody>
          <a:bodyPr vert="horz" lIns="0" tIns="0" rIns="91440" bIns="45720" rtlCol="0" anchor="t">
            <a:noAutofit/>
          </a:bodyPr>
          <a:lstStyle>
            <a:lvl1pPr>
              <a:defRPr lang="en-US" sz="2400" dirty="0"/>
            </a:lvl1pPr>
          </a:lstStyle>
          <a:p>
            <a:pPr lvl="0"/>
            <a:r>
              <a:rPr lang="en-US"/>
              <a:t>Title Case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3" y="1092425"/>
            <a:ext cx="2478139" cy="3095448"/>
          </a:xfrm>
          <a:prstGeom prst="rect">
            <a:avLst/>
          </a:prstGeom>
        </p:spPr>
        <p:txBody>
          <a:bodyPr lIns="0"/>
          <a:lstStyle>
            <a:lvl1pPr marL="0" indent="0">
              <a:lnSpc>
                <a:spcPts val="1440"/>
              </a:lnSpc>
              <a:buNone/>
              <a:defRPr lang="en-US" sz="12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3256671" y="552451"/>
            <a:ext cx="5490454" cy="3522414"/>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83375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cSld name="Title, Callout, and Two Bullets">
    <p:spTree>
      <p:nvGrpSpPr>
        <p:cNvPr id="1" name=""/>
        <p:cNvGrpSpPr/>
        <p:nvPr/>
      </p:nvGrpSpPr>
      <p:grpSpPr>
        <a:xfrm>
          <a:off x="0" y="0"/>
          <a:ext cx="0" cy="0"/>
          <a:chOff x="0" y="0"/>
          <a:chExt cx="0" cy="0"/>
        </a:xfrm>
      </p:grpSpPr>
      <p:sp>
        <p:nvSpPr>
          <p:cNvPr id="2" name="Title 1"/>
          <p:cNvSpPr>
            <a:spLocks noGrp="1"/>
          </p:cNvSpPr>
          <p:nvPr>
            <p:ph type="title"/>
          </p:nvPr>
        </p:nvSpPr>
        <p:spPr>
          <a:xfrm>
            <a:off x="402336" y="493778"/>
            <a:ext cx="8339328" cy="323165"/>
          </a:xfrm>
        </p:spPr>
        <p:txBody>
          <a:bodyPr wrap="square">
            <a:spAutoFit/>
          </a:bodyPr>
          <a:lstStyle/>
          <a:p>
            <a:r>
              <a:rPr lang="en-US"/>
              <a:t>Click to edit Master title style</a:t>
            </a:r>
          </a:p>
        </p:txBody>
      </p:sp>
      <p:sp>
        <p:nvSpPr>
          <p:cNvPr id="3" name="Content Placeholder 2"/>
          <p:cNvSpPr>
            <a:spLocks noGrp="1"/>
          </p:cNvSpPr>
          <p:nvPr>
            <p:ph sz="half" idx="1"/>
          </p:nvPr>
        </p:nvSpPr>
        <p:spPr>
          <a:xfrm>
            <a:off x="402336" y="1661674"/>
            <a:ext cx="4069080" cy="290118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72584" y="1661674"/>
            <a:ext cx="4069080" cy="290118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sp>
        <p:nvSpPr>
          <p:cNvPr id="9" name="Content Placeholder 2">
            <a:extLst>
              <a:ext uri="{FF2B5EF4-FFF2-40B4-BE49-F238E27FC236}">
                <a16:creationId xmlns:a16="http://schemas.microsoft.com/office/drawing/2014/main" id="{AEBE6AA5-BB07-48D5-9FE6-6732A01FEF58}"/>
              </a:ext>
            </a:extLst>
          </p:cNvPr>
          <p:cNvSpPr>
            <a:spLocks noGrp="1"/>
          </p:cNvSpPr>
          <p:nvPr>
            <p:ph sz="half" idx="13" hasCustomPrompt="1"/>
          </p:nvPr>
        </p:nvSpPr>
        <p:spPr>
          <a:xfrm>
            <a:off x="402339" y="899328"/>
            <a:ext cx="8339327" cy="225703"/>
          </a:xfrm>
        </p:spPr>
        <p:txBody>
          <a:bodyPr wrap="square" tIns="0">
            <a:spAutoFit/>
          </a:bodyPr>
          <a:lstStyle>
            <a:lvl1pPr marL="0" indent="0">
              <a:buNone/>
              <a:defRPr/>
            </a:lvl1pPr>
          </a:lstStyle>
          <a:p>
            <a:pPr lvl="0"/>
            <a:r>
              <a:rPr lang="en-US"/>
              <a:t>Click to edit callout box</a:t>
            </a:r>
          </a:p>
        </p:txBody>
      </p:sp>
      <p:sp>
        <p:nvSpPr>
          <p:cNvPr id="10" name="Content Placeholder 2">
            <a:extLst>
              <a:ext uri="{FF2B5EF4-FFF2-40B4-BE49-F238E27FC236}">
                <a16:creationId xmlns:a16="http://schemas.microsoft.com/office/drawing/2014/main" id="{DD2336AC-93C1-4179-9DF1-6B5434094502}"/>
              </a:ext>
            </a:extLst>
          </p:cNvPr>
          <p:cNvSpPr>
            <a:spLocks noGrp="1"/>
          </p:cNvSpPr>
          <p:nvPr>
            <p:ph sz="half" idx="14" hasCustomPrompt="1"/>
          </p:nvPr>
        </p:nvSpPr>
        <p:spPr>
          <a:xfrm>
            <a:off x="402336" y="1384377"/>
            <a:ext cx="4069080" cy="225703"/>
          </a:xfrm>
        </p:spPr>
        <p:txBody>
          <a:bodyPr wrap="square" tIns="0">
            <a:spAutoFit/>
          </a:bodyPr>
          <a:lstStyle>
            <a:lvl1pPr marL="0" indent="0">
              <a:buNone/>
              <a:defRPr b="1"/>
            </a:lvl1pPr>
          </a:lstStyle>
          <a:p>
            <a:pPr lvl="0"/>
            <a:r>
              <a:rPr lang="en-US"/>
              <a:t>Click to edit Content Header style</a:t>
            </a:r>
          </a:p>
        </p:txBody>
      </p:sp>
      <p:sp>
        <p:nvSpPr>
          <p:cNvPr id="11" name="Content Placeholder 2">
            <a:extLst>
              <a:ext uri="{FF2B5EF4-FFF2-40B4-BE49-F238E27FC236}">
                <a16:creationId xmlns:a16="http://schemas.microsoft.com/office/drawing/2014/main" id="{E581BDF8-10F1-4DEA-8C52-AAA2E773FC6D}"/>
              </a:ext>
            </a:extLst>
          </p:cNvPr>
          <p:cNvSpPr>
            <a:spLocks noGrp="1"/>
          </p:cNvSpPr>
          <p:nvPr>
            <p:ph sz="half" idx="15" hasCustomPrompt="1"/>
          </p:nvPr>
        </p:nvSpPr>
        <p:spPr>
          <a:xfrm>
            <a:off x="4672584" y="1376301"/>
            <a:ext cx="4069080" cy="225703"/>
          </a:xfrm>
        </p:spPr>
        <p:txBody>
          <a:bodyPr wrap="square" tIns="0">
            <a:spAutoFit/>
          </a:bodyPr>
          <a:lstStyle>
            <a:lvl1pPr marL="0" indent="0">
              <a:buNone/>
              <a:defRPr b="1"/>
            </a:lvl1pPr>
          </a:lstStyle>
          <a:p>
            <a:pPr lvl="0"/>
            <a:r>
              <a:rPr lang="en-US"/>
              <a:t>Click to edit Content Header style</a:t>
            </a:r>
          </a:p>
        </p:txBody>
      </p:sp>
    </p:spTree>
    <p:extLst>
      <p:ext uri="{BB962C8B-B14F-4D97-AF65-F5344CB8AC3E}">
        <p14:creationId xmlns:p14="http://schemas.microsoft.com/office/powerpoint/2010/main" val="18384670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cSld name="Section Header">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211" y="996696"/>
            <a:ext cx="8345741" cy="1325880"/>
          </a:xfrm>
        </p:spPr>
        <p:txBody>
          <a:bodyPr anchor="t" anchorCtr="0">
            <a:noAutofit/>
          </a:bodyPr>
          <a:lstStyle>
            <a:lvl1pPr>
              <a:defRPr sz="4800">
                <a:solidFill>
                  <a:schemeClr val="bg1"/>
                </a:solidFill>
              </a:defRPr>
            </a:lvl1pPr>
          </a:lstStyle>
          <a:p>
            <a:r>
              <a:rPr lang="en-US"/>
              <a:t>Click to add Section Header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27CDCA-BE5A-490E-829A-A776A9309B22}" type="slidenum">
              <a:rPr lang="en-US" smtClean="0"/>
              <a:pPr/>
              <a:t>‹#›</a:t>
            </a:fld>
            <a:endParaRPr lang="en-US"/>
          </a:p>
        </p:txBody>
      </p:sp>
      <p:sp>
        <p:nvSpPr>
          <p:cNvPr id="9" name="Subtitle 2"/>
          <p:cNvSpPr>
            <a:spLocks noGrp="1"/>
          </p:cNvSpPr>
          <p:nvPr>
            <p:ph type="subTitle" idx="1" hasCustomPrompt="1"/>
          </p:nvPr>
        </p:nvSpPr>
        <p:spPr>
          <a:xfrm>
            <a:off x="400051" y="2449755"/>
            <a:ext cx="8337218" cy="184666"/>
          </a:xfrm>
        </p:spPr>
        <p:txBody>
          <a:bodyPr tIns="0">
            <a:noAutofit/>
          </a:bodyPr>
          <a:lstStyle>
            <a:lvl1pPr marL="0" indent="0" algn="l">
              <a:lnSpc>
                <a:spcPct val="100000"/>
              </a:lnSpc>
              <a:spcBef>
                <a:spcPts val="0"/>
              </a:spcBef>
              <a:spcAft>
                <a:spcPts val="0"/>
              </a:spcAft>
              <a:buNone/>
              <a:defRPr sz="1200" baseline="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add Section Header subtitle</a:t>
            </a:r>
          </a:p>
        </p:txBody>
      </p:sp>
    </p:spTree>
    <p:extLst>
      <p:ext uri="{BB962C8B-B14F-4D97-AF65-F5344CB8AC3E}">
        <p14:creationId xmlns:p14="http://schemas.microsoft.com/office/powerpoint/2010/main" val="12910264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5_Title, copy, Image/Graphics">
  <p:cSld name="7_Title, copy, Image/Graphics">
    <p:spTree>
      <p:nvGrpSpPr>
        <p:cNvPr id="1" name="Shape 124"/>
        <p:cNvGrpSpPr/>
        <p:nvPr/>
      </p:nvGrpSpPr>
      <p:grpSpPr>
        <a:xfrm>
          <a:off x="0" y="0"/>
          <a:ext cx="0" cy="0"/>
          <a:chOff x="0" y="0"/>
          <a:chExt cx="0" cy="0"/>
        </a:xfrm>
      </p:grpSpPr>
      <p:sp>
        <p:nvSpPr>
          <p:cNvPr id="125" name="Google Shape;125;p38"/>
          <p:cNvSpPr txBox="1">
            <a:spLocks noGrp="1"/>
          </p:cNvSpPr>
          <p:nvPr>
            <p:ph type="title"/>
          </p:nvPr>
        </p:nvSpPr>
        <p:spPr>
          <a:xfrm>
            <a:off x="428672" y="552451"/>
            <a:ext cx="3734861" cy="342900"/>
          </a:xfrm>
          <a:prstGeom prst="rect">
            <a:avLst/>
          </a:prstGeom>
          <a:noFill/>
          <a:ln>
            <a:noFill/>
          </a:ln>
        </p:spPr>
        <p:txBody>
          <a:bodyPr spcFirstLastPara="1" wrap="square" lIns="0" tIns="0" rIns="91425" bIns="45700" anchor="t" anchorCtr="0">
            <a:noAutofit/>
          </a:bodyPr>
          <a:lstStyle>
            <a:lvl1pPr lvl="0" algn="l">
              <a:lnSpc>
                <a:spcPct val="90000"/>
              </a:lnSpc>
              <a:spcBef>
                <a:spcPts val="0"/>
              </a:spcBef>
              <a:spcAft>
                <a:spcPts val="0"/>
              </a:spcAft>
              <a:buClr>
                <a:schemeClr val="dk1"/>
              </a:buClr>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8"/>
          <p:cNvSpPr txBox="1">
            <a:spLocks noGrp="1"/>
          </p:cNvSpPr>
          <p:nvPr>
            <p:ph type="body" idx="1"/>
          </p:nvPr>
        </p:nvSpPr>
        <p:spPr>
          <a:xfrm>
            <a:off x="419065" y="1774827"/>
            <a:ext cx="3535597" cy="2673607"/>
          </a:xfrm>
          <a:prstGeom prst="rect">
            <a:avLst/>
          </a:prstGeom>
          <a:noFill/>
          <a:ln>
            <a:noFill/>
          </a:ln>
        </p:spPr>
        <p:txBody>
          <a:bodyPr spcFirstLastPara="1" wrap="square" lIns="0" tIns="45700" rIns="91425" bIns="45700" anchor="t" anchorCtr="0">
            <a:noAutofit/>
          </a:bodyPr>
          <a:lstStyle>
            <a:lvl1pPr marL="457178" lvl="0" indent="-228588" algn="l">
              <a:lnSpc>
                <a:spcPct val="114285"/>
              </a:lnSpc>
              <a:spcBef>
                <a:spcPts val="0"/>
              </a:spcBef>
              <a:spcAft>
                <a:spcPts val="0"/>
              </a:spcAft>
              <a:buSzPts val="1540"/>
              <a:buNone/>
              <a:defRPr sz="1400">
                <a:solidFill>
                  <a:schemeClr val="dk1"/>
                </a:solidFill>
                <a:latin typeface="Arial"/>
                <a:ea typeface="Arial"/>
                <a:cs typeface="Arial"/>
                <a:sym typeface="Arial"/>
              </a:defRPr>
            </a:lvl1pPr>
            <a:lvl2pPr marL="914355" lvl="1" indent="-228588" algn="l">
              <a:lnSpc>
                <a:spcPct val="120000"/>
              </a:lnSpc>
              <a:spcBef>
                <a:spcPts val="600"/>
              </a:spcBef>
              <a:spcAft>
                <a:spcPts val="0"/>
              </a:spcAft>
              <a:buSzPts val="1200"/>
              <a:buNone/>
              <a:defRPr sz="1200">
                <a:solidFill>
                  <a:srgbClr val="FFFFFF"/>
                </a:solidFill>
                <a:latin typeface="Arial"/>
                <a:ea typeface="Arial"/>
                <a:cs typeface="Arial"/>
                <a:sym typeface="Arial"/>
              </a:defRPr>
            </a:lvl2pPr>
            <a:lvl3pPr marL="1371532" lvl="2" indent="-228588" algn="l">
              <a:lnSpc>
                <a:spcPct val="120000"/>
              </a:lnSpc>
              <a:spcBef>
                <a:spcPts val="600"/>
              </a:spcBef>
              <a:spcAft>
                <a:spcPts val="0"/>
              </a:spcAft>
              <a:buSzPts val="1200"/>
              <a:buNone/>
              <a:defRPr sz="1200">
                <a:solidFill>
                  <a:srgbClr val="FFFFFF"/>
                </a:solidFill>
                <a:latin typeface="Arial"/>
                <a:ea typeface="Arial"/>
                <a:cs typeface="Arial"/>
                <a:sym typeface="Arial"/>
              </a:defRPr>
            </a:lvl3pPr>
            <a:lvl4pPr marL="1828709" lvl="3" indent="-228588" algn="l">
              <a:lnSpc>
                <a:spcPct val="120000"/>
              </a:lnSpc>
              <a:spcBef>
                <a:spcPts val="600"/>
              </a:spcBef>
              <a:spcAft>
                <a:spcPts val="0"/>
              </a:spcAft>
              <a:buSzPts val="1200"/>
              <a:buNone/>
              <a:defRPr sz="1200">
                <a:solidFill>
                  <a:srgbClr val="FFFFFF"/>
                </a:solidFill>
                <a:latin typeface="Arial"/>
                <a:ea typeface="Arial"/>
                <a:cs typeface="Arial"/>
                <a:sym typeface="Arial"/>
              </a:defRPr>
            </a:lvl4pPr>
            <a:lvl5pPr marL="2285886" lvl="4" indent="-228588" algn="l">
              <a:lnSpc>
                <a:spcPct val="120000"/>
              </a:lnSpc>
              <a:spcBef>
                <a:spcPts val="600"/>
              </a:spcBef>
              <a:spcAft>
                <a:spcPts val="0"/>
              </a:spcAft>
              <a:buSzPts val="1200"/>
              <a:buNone/>
              <a:defRPr sz="1200">
                <a:solidFill>
                  <a:srgbClr val="FFFFFF"/>
                </a:solidFill>
                <a:latin typeface="Arial"/>
                <a:ea typeface="Arial"/>
                <a:cs typeface="Arial"/>
                <a:sym typeface="Arial"/>
              </a:defRPr>
            </a:lvl5pPr>
            <a:lvl6pPr marL="2743064" lvl="5" indent="-342884" algn="l">
              <a:spcBef>
                <a:spcPts val="600"/>
              </a:spcBef>
              <a:spcAft>
                <a:spcPts val="0"/>
              </a:spcAft>
              <a:buClr>
                <a:schemeClr val="dk1"/>
              </a:buClr>
              <a:buSzPts val="1800"/>
              <a:buChar char="•"/>
              <a:defRPr/>
            </a:lvl6pPr>
            <a:lvl7pPr marL="3200240" lvl="6" indent="-342884" algn="l">
              <a:spcBef>
                <a:spcPts val="360"/>
              </a:spcBef>
              <a:spcAft>
                <a:spcPts val="0"/>
              </a:spcAft>
              <a:buClr>
                <a:schemeClr val="dk1"/>
              </a:buClr>
              <a:buSzPts val="1800"/>
              <a:buChar char="•"/>
              <a:defRPr/>
            </a:lvl7pPr>
            <a:lvl8pPr marL="3657418" lvl="7" indent="-342884" algn="l">
              <a:spcBef>
                <a:spcPts val="360"/>
              </a:spcBef>
              <a:spcAft>
                <a:spcPts val="0"/>
              </a:spcAft>
              <a:buClr>
                <a:schemeClr val="dk1"/>
              </a:buClr>
              <a:buSzPts val="1800"/>
              <a:buChar char="•"/>
              <a:defRPr/>
            </a:lvl8pPr>
            <a:lvl9pPr marL="4114595" lvl="8" indent="-342884" algn="l">
              <a:spcBef>
                <a:spcPts val="360"/>
              </a:spcBef>
              <a:spcAft>
                <a:spcPts val="0"/>
              </a:spcAft>
              <a:buClr>
                <a:schemeClr val="dk1"/>
              </a:buClr>
              <a:buSzPts val="1800"/>
              <a:buChar char="•"/>
              <a:defRPr/>
            </a:lvl9pPr>
          </a:lstStyle>
          <a:p>
            <a:endParaRPr/>
          </a:p>
        </p:txBody>
      </p:sp>
      <p:sp>
        <p:nvSpPr>
          <p:cNvPr id="130" name="Google Shape;130;p38"/>
          <p:cNvSpPr>
            <a:spLocks noGrp="1"/>
          </p:cNvSpPr>
          <p:nvPr>
            <p:ph type="pic" idx="2"/>
          </p:nvPr>
        </p:nvSpPr>
        <p:spPr>
          <a:xfrm>
            <a:off x="4572003" y="552453"/>
            <a:ext cx="4175125" cy="3883025"/>
          </a:xfrm>
          <a:prstGeom prst="rect">
            <a:avLst/>
          </a:prstGeom>
          <a:noFill/>
          <a:ln>
            <a:noFill/>
          </a:ln>
        </p:spPr>
      </p:sp>
      <p:sp>
        <p:nvSpPr>
          <p:cNvPr id="2" name="Footer Placeholder 3">
            <a:extLst>
              <a:ext uri="{FF2B5EF4-FFF2-40B4-BE49-F238E27FC236}">
                <a16:creationId xmlns:a16="http://schemas.microsoft.com/office/drawing/2014/main" id="{1D146E4C-7FC4-5F67-50E0-20442477D702}"/>
              </a:ext>
            </a:extLst>
          </p:cNvPr>
          <p:cNvSpPr>
            <a:spLocks noGrp="1"/>
          </p:cNvSpPr>
          <p:nvPr>
            <p:ph type="ftr" sz="quarter" idx="11"/>
          </p:nvPr>
        </p:nvSpPr>
        <p:spPr>
          <a:xfrm>
            <a:off x="2693670" y="4786885"/>
            <a:ext cx="3756660" cy="123111"/>
          </a:xfrm>
        </p:spPr>
        <p: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3" name="Straight Connector 2">
            <a:extLst>
              <a:ext uri="{FF2B5EF4-FFF2-40B4-BE49-F238E27FC236}">
                <a16:creationId xmlns:a16="http://schemas.microsoft.com/office/drawing/2014/main" id="{18C7C65F-836F-E4B2-A0BB-E930E217157E}"/>
              </a:ext>
            </a:extLst>
          </p:cNvPr>
          <p:cNvCxnSpPr>
            <a:cxnSpLocks/>
          </p:cNvCxnSpPr>
          <p:nvPr userDrawn="1"/>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1DC15FAA-3CD7-6394-52F2-17EA55146263}"/>
              </a:ext>
            </a:extLst>
          </p:cNvPr>
          <p:cNvSpPr>
            <a:spLocks noGrp="1"/>
          </p:cNvSpPr>
          <p:nvPr>
            <p:ph type="sldNum" sz="quarter" idx="12"/>
          </p:nvPr>
        </p:nvSpPr>
        <p:spPr>
          <a:xfrm>
            <a:off x="402336" y="4786885"/>
            <a:ext cx="365760" cy="123111"/>
          </a:xfrm>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fld id="{1427CDCA-BE5A-490E-829A-A776A9309B22}" type="slidenum">
              <a:rPr kumimoji="0" lang="en-US"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685783"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0846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Title, Callout, Headers,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493776"/>
            <a:ext cx="8339328" cy="323165"/>
          </a:xfrm>
        </p:spPr>
        <p:txBody>
          <a:bodyPr wrap="square">
            <a:spAutoFit/>
          </a:bodyPr>
          <a:lstStyle/>
          <a:p>
            <a:r>
              <a:rPr lang="en-US"/>
              <a:t>Click to edit Master title style</a:t>
            </a:r>
          </a:p>
        </p:txBody>
      </p:sp>
      <p:sp>
        <p:nvSpPr>
          <p:cNvPr id="3" name="Content Placeholder 2"/>
          <p:cNvSpPr>
            <a:spLocks noGrp="1"/>
          </p:cNvSpPr>
          <p:nvPr>
            <p:ph sz="half" idx="1"/>
          </p:nvPr>
        </p:nvSpPr>
        <p:spPr>
          <a:xfrm>
            <a:off x="402336" y="1661674"/>
            <a:ext cx="4069080" cy="2901182"/>
          </a:xfrm>
        </p:spPr>
        <p:txBody>
          <a:bodyPr tIns="0"/>
          <a:lstStyle>
            <a:lvl1pPr marL="0" indent="0">
              <a:buNone/>
              <a:defRPr/>
            </a:lvl1pPr>
          </a:lstStyle>
          <a:p>
            <a:pPr marL="0" marR="0" lvl="0" indent="0" algn="l" defTabSz="685749"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to edit Master text styles</a:t>
            </a:r>
          </a:p>
        </p:txBody>
      </p:sp>
      <p:sp>
        <p:nvSpPr>
          <p:cNvPr id="4" name="Content Placeholder 3"/>
          <p:cNvSpPr>
            <a:spLocks noGrp="1"/>
          </p:cNvSpPr>
          <p:nvPr>
            <p:ph sz="half" idx="2"/>
          </p:nvPr>
        </p:nvSpPr>
        <p:spPr>
          <a:xfrm>
            <a:off x="4672584" y="1661674"/>
            <a:ext cx="4069080" cy="2901182"/>
          </a:xfrm>
        </p:spPr>
        <p:txBody>
          <a:bodyPr tIns="0"/>
          <a:lstStyle>
            <a:lvl1pPr marL="0" indent="0">
              <a:buNone/>
              <a:defRPr/>
            </a:lvl1pPr>
          </a:lstStyle>
          <a:p>
            <a:pPr marL="0" marR="0" lvl="0" indent="0" algn="l" defTabSz="685749"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sp>
        <p:nvSpPr>
          <p:cNvPr id="9" name="Content Placeholder 2">
            <a:extLst>
              <a:ext uri="{FF2B5EF4-FFF2-40B4-BE49-F238E27FC236}">
                <a16:creationId xmlns:a16="http://schemas.microsoft.com/office/drawing/2014/main" id="{AEBE6AA5-BB07-48D5-9FE6-6732A01FEF58}"/>
              </a:ext>
            </a:extLst>
          </p:cNvPr>
          <p:cNvSpPr>
            <a:spLocks noGrp="1"/>
          </p:cNvSpPr>
          <p:nvPr>
            <p:ph sz="half" idx="13" hasCustomPrompt="1"/>
          </p:nvPr>
        </p:nvSpPr>
        <p:spPr>
          <a:xfrm>
            <a:off x="402339" y="899328"/>
            <a:ext cx="8339327" cy="225703"/>
          </a:xfrm>
        </p:spPr>
        <p:txBody>
          <a:bodyPr wrap="square" tIns="0">
            <a:spAutoFit/>
          </a:bodyPr>
          <a:lstStyle>
            <a:lvl1pPr marL="0" indent="0">
              <a:buNone/>
              <a:defRPr/>
            </a:lvl1pPr>
          </a:lstStyle>
          <a:p>
            <a:pPr lvl="0"/>
            <a:r>
              <a:rPr lang="en-US"/>
              <a:t>Click to edit callout box</a:t>
            </a:r>
          </a:p>
        </p:txBody>
      </p:sp>
      <p:sp>
        <p:nvSpPr>
          <p:cNvPr id="10" name="Content Placeholder 2">
            <a:extLst>
              <a:ext uri="{FF2B5EF4-FFF2-40B4-BE49-F238E27FC236}">
                <a16:creationId xmlns:a16="http://schemas.microsoft.com/office/drawing/2014/main" id="{DD2336AC-93C1-4179-9DF1-6B5434094502}"/>
              </a:ext>
            </a:extLst>
          </p:cNvPr>
          <p:cNvSpPr>
            <a:spLocks noGrp="1"/>
          </p:cNvSpPr>
          <p:nvPr>
            <p:ph sz="half" idx="14" hasCustomPrompt="1"/>
          </p:nvPr>
        </p:nvSpPr>
        <p:spPr>
          <a:xfrm>
            <a:off x="402336" y="1384377"/>
            <a:ext cx="4069080" cy="225703"/>
          </a:xfrm>
        </p:spPr>
        <p:txBody>
          <a:bodyPr wrap="square" tIns="0">
            <a:spAutoFit/>
          </a:bodyPr>
          <a:lstStyle>
            <a:lvl1pPr marL="0" indent="0">
              <a:buNone/>
              <a:defRPr b="1"/>
            </a:lvl1pPr>
          </a:lstStyle>
          <a:p>
            <a:pPr lvl="0"/>
            <a:r>
              <a:rPr lang="en-US"/>
              <a:t>Click to edit Content Header style</a:t>
            </a:r>
          </a:p>
        </p:txBody>
      </p:sp>
      <p:sp>
        <p:nvSpPr>
          <p:cNvPr id="11" name="Content Placeholder 2">
            <a:extLst>
              <a:ext uri="{FF2B5EF4-FFF2-40B4-BE49-F238E27FC236}">
                <a16:creationId xmlns:a16="http://schemas.microsoft.com/office/drawing/2014/main" id="{E581BDF8-10F1-4DEA-8C52-AAA2E773FC6D}"/>
              </a:ext>
            </a:extLst>
          </p:cNvPr>
          <p:cNvSpPr>
            <a:spLocks noGrp="1"/>
          </p:cNvSpPr>
          <p:nvPr>
            <p:ph sz="half" idx="15" hasCustomPrompt="1"/>
          </p:nvPr>
        </p:nvSpPr>
        <p:spPr>
          <a:xfrm>
            <a:off x="4672584" y="1376301"/>
            <a:ext cx="4069080" cy="225703"/>
          </a:xfrm>
        </p:spPr>
        <p:txBody>
          <a:bodyPr wrap="square" tIns="0">
            <a:spAutoFit/>
          </a:bodyPr>
          <a:lstStyle>
            <a:lvl1pPr marL="0" indent="0">
              <a:buNone/>
              <a:defRPr b="1"/>
            </a:lvl1pPr>
          </a:lstStyle>
          <a:p>
            <a:pPr lvl="0"/>
            <a:r>
              <a:rPr lang="en-US"/>
              <a:t>Click to edit Content Header style</a:t>
            </a:r>
          </a:p>
        </p:txBody>
      </p:sp>
    </p:spTree>
    <p:extLst>
      <p:ext uri="{BB962C8B-B14F-4D97-AF65-F5344CB8AC3E}">
        <p14:creationId xmlns:p14="http://schemas.microsoft.com/office/powerpoint/2010/main" val="15136013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cSld name="Section Header">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210" y="996696"/>
            <a:ext cx="8345741" cy="1325880"/>
          </a:xfrm>
        </p:spPr>
        <p:txBody>
          <a:bodyPr anchor="t" anchorCtr="0">
            <a:noAutofit/>
          </a:bodyPr>
          <a:lstStyle>
            <a:lvl1pPr>
              <a:defRPr sz="4800">
                <a:solidFill>
                  <a:schemeClr val="bg1"/>
                </a:solidFill>
              </a:defRPr>
            </a:lvl1pPr>
          </a:lstStyle>
          <a:p>
            <a:r>
              <a:rPr lang="en-US"/>
              <a:t>Click to add Section Header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27CDCA-BE5A-490E-829A-A776A9309B22}" type="slidenum">
              <a:rPr lang="en-US" smtClean="0"/>
              <a:pPr/>
              <a:t>‹#›</a:t>
            </a:fld>
            <a:endParaRPr lang="en-US"/>
          </a:p>
        </p:txBody>
      </p:sp>
      <p:sp>
        <p:nvSpPr>
          <p:cNvPr id="9" name="Subtitle 2"/>
          <p:cNvSpPr>
            <a:spLocks noGrp="1"/>
          </p:cNvSpPr>
          <p:nvPr>
            <p:ph type="subTitle" idx="1" hasCustomPrompt="1"/>
          </p:nvPr>
        </p:nvSpPr>
        <p:spPr>
          <a:xfrm>
            <a:off x="400051" y="2449755"/>
            <a:ext cx="8337218" cy="184666"/>
          </a:xfrm>
        </p:spPr>
        <p:txBody>
          <a:bodyPr tIns="0">
            <a:noAutofit/>
          </a:bodyPr>
          <a:lstStyle>
            <a:lvl1pPr marL="0" indent="0" algn="l">
              <a:lnSpc>
                <a:spcPct val="100000"/>
              </a:lnSpc>
              <a:spcBef>
                <a:spcPts val="0"/>
              </a:spcBef>
              <a:spcAft>
                <a:spcPts val="0"/>
              </a:spcAft>
              <a:buNone/>
              <a:defRPr sz="1200" baseline="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add Section Header subtitle</a:t>
            </a:r>
          </a:p>
        </p:txBody>
      </p:sp>
    </p:spTree>
    <p:extLst>
      <p:ext uri="{BB962C8B-B14F-4D97-AF65-F5344CB8AC3E}">
        <p14:creationId xmlns:p14="http://schemas.microsoft.com/office/powerpoint/2010/main" val="24998565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Title and Four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336" y="1289304"/>
            <a:ext cx="1988820"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2519172" y="1289304"/>
            <a:ext cx="1988820"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sp>
        <p:nvSpPr>
          <p:cNvPr id="8" name="Content Placeholder 3"/>
          <p:cNvSpPr>
            <a:spLocks noGrp="1"/>
          </p:cNvSpPr>
          <p:nvPr>
            <p:ph sz="half" idx="13"/>
          </p:nvPr>
        </p:nvSpPr>
        <p:spPr>
          <a:xfrm>
            <a:off x="6752844" y="1289304"/>
            <a:ext cx="1988820"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3">
            <a:extLst>
              <a:ext uri="{FF2B5EF4-FFF2-40B4-BE49-F238E27FC236}">
                <a16:creationId xmlns:a16="http://schemas.microsoft.com/office/drawing/2014/main" id="{1D8BE4C7-F7DC-13AE-1595-9A02FC8A5FD4}"/>
              </a:ext>
            </a:extLst>
          </p:cNvPr>
          <p:cNvSpPr>
            <a:spLocks noGrp="1"/>
          </p:cNvSpPr>
          <p:nvPr>
            <p:ph sz="half" idx="14"/>
          </p:nvPr>
        </p:nvSpPr>
        <p:spPr>
          <a:xfrm>
            <a:off x="4636008" y="1289304"/>
            <a:ext cx="1988820"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112763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Callout, Headers, and Three Bullets">
    <p:spTree>
      <p:nvGrpSpPr>
        <p:cNvPr id="1" name=""/>
        <p:cNvGrpSpPr/>
        <p:nvPr/>
      </p:nvGrpSpPr>
      <p:grpSpPr>
        <a:xfrm>
          <a:off x="0" y="0"/>
          <a:ext cx="0" cy="0"/>
          <a:chOff x="0" y="0"/>
          <a:chExt cx="0" cy="0"/>
        </a:xfrm>
      </p:grpSpPr>
      <p:sp>
        <p:nvSpPr>
          <p:cNvPr id="2" name="Title 1"/>
          <p:cNvSpPr>
            <a:spLocks noGrp="1"/>
          </p:cNvSpPr>
          <p:nvPr>
            <p:ph type="title"/>
          </p:nvPr>
        </p:nvSpPr>
        <p:spPr>
          <a:xfrm>
            <a:off x="402336" y="493776"/>
            <a:ext cx="8339328" cy="332399"/>
          </a:xfrm>
        </p:spPr>
        <p:txBody>
          <a:bodyPr wrap="square">
            <a:spAutoFit/>
          </a:bodyPr>
          <a:lstStyle/>
          <a:p>
            <a:r>
              <a:rPr lang="en-US"/>
              <a:t>Click to edit Master title style</a:t>
            </a:r>
          </a:p>
        </p:txBody>
      </p:sp>
      <p:sp>
        <p:nvSpPr>
          <p:cNvPr id="3" name="Content Placeholder 2"/>
          <p:cNvSpPr>
            <a:spLocks noGrp="1"/>
          </p:cNvSpPr>
          <p:nvPr>
            <p:ph sz="half" idx="1"/>
          </p:nvPr>
        </p:nvSpPr>
        <p:spPr>
          <a:xfrm>
            <a:off x="402336" y="1661674"/>
            <a:ext cx="2674620" cy="2901182"/>
          </a:xfrm>
          <a:prstGeom prst="rect">
            <a:avLst/>
          </a:prstGeo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67046" y="1669750"/>
            <a:ext cx="2674620" cy="2901182"/>
          </a:xfrm>
          <a:prstGeom prst="rect">
            <a:avLst/>
          </a:prstGeo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TVA Restricted Information – Deliberative and Pre-decisional Privileged</a:t>
            </a:r>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cxnSp>
        <p:nvCxnSpPr>
          <p:cNvPr id="8" name="Straight Connector 7">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id="{AEBE6AA5-BB07-48D5-9FE6-6732A01FEF58}"/>
              </a:ext>
            </a:extLst>
          </p:cNvPr>
          <p:cNvSpPr>
            <a:spLocks noGrp="1"/>
          </p:cNvSpPr>
          <p:nvPr>
            <p:ph sz="half" idx="13" hasCustomPrompt="1"/>
          </p:nvPr>
        </p:nvSpPr>
        <p:spPr>
          <a:xfrm>
            <a:off x="402337" y="899326"/>
            <a:ext cx="8339327" cy="225703"/>
          </a:xfrm>
          <a:prstGeom prst="rect">
            <a:avLst/>
          </a:prstGeom>
        </p:spPr>
        <p:txBody>
          <a:bodyPr wrap="square" tIns="0">
            <a:spAutoFit/>
          </a:bodyPr>
          <a:lstStyle>
            <a:lvl1pPr marL="0" indent="0">
              <a:buNone/>
              <a:defRPr/>
            </a:lvl1pPr>
          </a:lstStyle>
          <a:p>
            <a:pPr lvl="0"/>
            <a:r>
              <a:rPr lang="en-US"/>
              <a:t>Click to edit callout box</a:t>
            </a:r>
          </a:p>
        </p:txBody>
      </p:sp>
      <p:sp>
        <p:nvSpPr>
          <p:cNvPr id="10" name="Content Placeholder 2">
            <a:extLst>
              <a:ext uri="{FF2B5EF4-FFF2-40B4-BE49-F238E27FC236}">
                <a16:creationId xmlns:a16="http://schemas.microsoft.com/office/drawing/2014/main" id="{DD2336AC-93C1-4179-9DF1-6B5434094502}"/>
              </a:ext>
            </a:extLst>
          </p:cNvPr>
          <p:cNvSpPr>
            <a:spLocks noGrp="1"/>
          </p:cNvSpPr>
          <p:nvPr>
            <p:ph sz="half" idx="14" hasCustomPrompt="1"/>
          </p:nvPr>
        </p:nvSpPr>
        <p:spPr>
          <a:xfrm>
            <a:off x="402336" y="1384375"/>
            <a:ext cx="2674620" cy="405239"/>
          </a:xfrm>
          <a:prstGeom prst="rect">
            <a:avLst/>
          </a:prstGeom>
        </p:spPr>
        <p:txBody>
          <a:bodyPr wrap="square" tIns="0">
            <a:spAutoFit/>
          </a:bodyPr>
          <a:lstStyle>
            <a:lvl1pPr marL="0" indent="0">
              <a:buNone/>
              <a:defRPr b="1"/>
            </a:lvl1pPr>
          </a:lstStyle>
          <a:p>
            <a:pPr lvl="0"/>
            <a:r>
              <a:rPr lang="en-US"/>
              <a:t>Click to edit Content Header style</a:t>
            </a:r>
          </a:p>
        </p:txBody>
      </p:sp>
      <p:sp>
        <p:nvSpPr>
          <p:cNvPr id="11" name="Content Placeholder 2">
            <a:extLst>
              <a:ext uri="{FF2B5EF4-FFF2-40B4-BE49-F238E27FC236}">
                <a16:creationId xmlns:a16="http://schemas.microsoft.com/office/drawing/2014/main" id="{E581BDF8-10F1-4DEA-8C52-AAA2E773FC6D}"/>
              </a:ext>
            </a:extLst>
          </p:cNvPr>
          <p:cNvSpPr>
            <a:spLocks noGrp="1"/>
          </p:cNvSpPr>
          <p:nvPr>
            <p:ph sz="half" idx="15" hasCustomPrompt="1"/>
          </p:nvPr>
        </p:nvSpPr>
        <p:spPr>
          <a:xfrm>
            <a:off x="6067046" y="1384375"/>
            <a:ext cx="2674620" cy="405239"/>
          </a:xfrm>
          <a:prstGeom prst="rect">
            <a:avLst/>
          </a:prstGeom>
        </p:spPr>
        <p:txBody>
          <a:bodyPr wrap="square" tIns="0">
            <a:spAutoFit/>
          </a:bodyPr>
          <a:lstStyle>
            <a:lvl1pPr marL="0" indent="0">
              <a:buNone/>
              <a:defRPr b="1"/>
            </a:lvl1pPr>
          </a:lstStyle>
          <a:p>
            <a:pPr lvl="0"/>
            <a:r>
              <a:rPr lang="en-US"/>
              <a:t>Click to edit Content Header style</a:t>
            </a:r>
          </a:p>
        </p:txBody>
      </p:sp>
      <p:sp>
        <p:nvSpPr>
          <p:cNvPr id="5" name="Content Placeholder 3">
            <a:extLst>
              <a:ext uri="{FF2B5EF4-FFF2-40B4-BE49-F238E27FC236}">
                <a16:creationId xmlns:a16="http://schemas.microsoft.com/office/drawing/2014/main" id="{0DC77BF4-4AA9-F90F-F1A8-1170047E3BD2}"/>
              </a:ext>
            </a:extLst>
          </p:cNvPr>
          <p:cNvSpPr>
            <a:spLocks noGrp="1"/>
          </p:cNvSpPr>
          <p:nvPr>
            <p:ph sz="half" idx="16"/>
          </p:nvPr>
        </p:nvSpPr>
        <p:spPr>
          <a:xfrm>
            <a:off x="3234690" y="1669750"/>
            <a:ext cx="2674620" cy="2901182"/>
          </a:xfrm>
          <a:prstGeom prst="rect">
            <a:avLst/>
          </a:prstGeo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C04259A9-79CF-4EEE-C51F-BD6DC6C0C9FE}"/>
              </a:ext>
            </a:extLst>
          </p:cNvPr>
          <p:cNvSpPr>
            <a:spLocks noGrp="1"/>
          </p:cNvSpPr>
          <p:nvPr>
            <p:ph sz="half" idx="17" hasCustomPrompt="1"/>
          </p:nvPr>
        </p:nvSpPr>
        <p:spPr>
          <a:xfrm>
            <a:off x="3234690" y="1384375"/>
            <a:ext cx="2674620" cy="405239"/>
          </a:xfrm>
          <a:prstGeom prst="rect">
            <a:avLst/>
          </a:prstGeom>
        </p:spPr>
        <p:txBody>
          <a:bodyPr wrap="square" tIns="0">
            <a:spAutoFit/>
          </a:bodyPr>
          <a:lstStyle>
            <a:lvl1pPr marL="0" indent="0">
              <a:buNone/>
              <a:defRPr b="1"/>
            </a:lvl1pPr>
          </a:lstStyle>
          <a:p>
            <a:pPr lvl="0"/>
            <a:r>
              <a:rPr lang="en-US"/>
              <a:t>Click to edit Content Header style</a:t>
            </a:r>
          </a:p>
        </p:txBody>
      </p:sp>
    </p:spTree>
    <p:extLst>
      <p:ext uri="{BB962C8B-B14F-4D97-AF65-F5344CB8AC3E}">
        <p14:creationId xmlns:p14="http://schemas.microsoft.com/office/powerpoint/2010/main" val="1870232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bwMode="black">
          <a:xfrm>
            <a:off x="419102" y="998763"/>
            <a:ext cx="8167461" cy="1382489"/>
          </a:xfrm>
          <a:prstGeom prst="rect">
            <a:avLst/>
          </a:prstGeom>
        </p:spPr>
        <p:txBody>
          <a:bodyPr wrap="square" anchor="t" anchorCtr="0">
            <a:noAutofit/>
          </a:bodyPr>
          <a:lstStyle>
            <a:lvl1pPr algn="l">
              <a:defRPr sz="5400">
                <a:solidFill>
                  <a:schemeClr val="bg1"/>
                </a:solidFill>
                <a:latin typeface="Arial" panose="020B0604020202020204" pitchFamily="34" charset="0"/>
              </a:defRPr>
            </a:lvl1pPr>
          </a:lstStyle>
          <a:p>
            <a:r>
              <a:rPr lang="en-US"/>
              <a:t>Always In Title Case; </a:t>
            </a:r>
            <a:br>
              <a:rPr lang="en-US"/>
            </a:br>
            <a:r>
              <a:rPr lang="en-US"/>
              <a:t>2 Lines Preferred</a:t>
            </a:r>
          </a:p>
        </p:txBody>
      </p:sp>
      <p:sp>
        <p:nvSpPr>
          <p:cNvPr id="9" name="Text Placeholder 12"/>
          <p:cNvSpPr>
            <a:spLocks noGrp="1"/>
          </p:cNvSpPr>
          <p:nvPr>
            <p:ph type="body" sz="quarter" idx="11" hasCustomPrompt="1"/>
          </p:nvPr>
        </p:nvSpPr>
        <p:spPr bwMode="black">
          <a:xfrm>
            <a:off x="419101" y="2898021"/>
            <a:ext cx="6456116" cy="360163"/>
          </a:xfrm>
          <a:prstGeom prst="rect">
            <a:avLst/>
          </a:prstGeom>
        </p:spPr>
        <p:txBody>
          <a:bodyPr tIns="0">
            <a:noAutofit/>
          </a:bodyPr>
          <a:lstStyle>
            <a:lvl1pPr marL="0" indent="0">
              <a:buNone/>
              <a:defRPr sz="1200" b="0">
                <a:solidFill>
                  <a:schemeClr val="bg1"/>
                </a:solidFill>
                <a:latin typeface="Arial" panose="020B0604020202020204" pitchFamily="34" charset="0"/>
              </a:defRPr>
            </a:lvl1pPr>
          </a:lstStyle>
          <a:p>
            <a:pPr lvl="0"/>
            <a:r>
              <a:rPr lang="en-US"/>
              <a:t>Insert Date Here</a:t>
            </a:r>
            <a:endParaRPr lang="lt-LT"/>
          </a:p>
        </p:txBody>
      </p:sp>
      <p:sp>
        <p:nvSpPr>
          <p:cNvPr id="10" name="Text Placeholder 2"/>
          <p:cNvSpPr>
            <a:spLocks noGrp="1"/>
          </p:cNvSpPr>
          <p:nvPr>
            <p:ph type="body" idx="12" hasCustomPrompt="1"/>
          </p:nvPr>
        </p:nvSpPr>
        <p:spPr>
          <a:xfrm>
            <a:off x="419100" y="2385053"/>
            <a:ext cx="6455338" cy="469729"/>
          </a:xfrm>
        </p:spPr>
        <p:txBody>
          <a:bodyPr>
            <a:noAutofit/>
          </a:bodyPr>
          <a:lstStyle>
            <a:lvl1pPr marL="0" indent="0" algn="l" defTabSz="457166"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200" b="0" kern="1200" spc="2" dirty="0">
                <a:solidFill>
                  <a:srgbClr val="FFFFFF"/>
                </a:solidFill>
                <a:latin typeface="Arial" panose="020B0604020202020204" pitchFamily="34" charset="0"/>
                <a:ea typeface="+mn-ea"/>
                <a:cs typeface="+mn-cs"/>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A41411D5-F492-4B53-B3FB-726D5650ECE4}"/>
              </a:ext>
            </a:extLst>
          </p:cNvPr>
          <p:cNvCxnSpPr>
            <a:cxnSpLocks/>
          </p:cNvCxnSpPr>
          <p:nvPr userDrawn="1"/>
        </p:nvCxnSpPr>
        <p:spPr>
          <a:xfrm>
            <a:off x="419102" y="869517"/>
            <a:ext cx="4194175"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userDrawn="1"/>
        </p:nvPicPr>
        <p:blipFill>
          <a:blip r:embed="rId2"/>
          <a:stretch>
            <a:fillRect/>
          </a:stretch>
        </p:blipFill>
        <p:spPr>
          <a:xfrm>
            <a:off x="7471321" y="4554920"/>
            <a:ext cx="1275806" cy="311132"/>
          </a:xfrm>
          <a:prstGeom prst="rect">
            <a:avLst/>
          </a:prstGeom>
        </p:spPr>
      </p:pic>
    </p:spTree>
    <p:extLst>
      <p:ext uri="{BB962C8B-B14F-4D97-AF65-F5344CB8AC3E}">
        <p14:creationId xmlns:p14="http://schemas.microsoft.com/office/powerpoint/2010/main" val="70974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1" userDrawn="1">
          <p15:clr>
            <a:srgbClr val="FBAE40"/>
          </p15:clr>
        </p15:guide>
        <p15:guide id="2" pos="1620" userDrawn="1">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tle and Full Page Photo_2">
    <p:bg>
      <p:bgPr>
        <a:solidFill>
          <a:schemeClr val="accent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159C3DA1-DEB1-4B21-9A23-9B1542197EB5}"/>
              </a:ext>
            </a:extLst>
          </p:cNvPr>
          <p:cNvSpPr/>
          <p:nvPr userDrawn="1"/>
        </p:nvSpPr>
        <p:spPr>
          <a:xfrm>
            <a:off x="0" y="4"/>
            <a:ext cx="9143358" cy="51431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819">
              <a:latin typeface="Arial" panose="020B0604020202020204" pitchFamily="34" charset="0"/>
            </a:endParaRPr>
          </a:p>
        </p:txBody>
      </p:sp>
      <p:sp>
        <p:nvSpPr>
          <p:cNvPr id="4" name="object 4">
            <a:extLst>
              <a:ext uri="{FF2B5EF4-FFF2-40B4-BE49-F238E27FC236}">
                <a16:creationId xmlns:a16="http://schemas.microsoft.com/office/drawing/2014/main" id="{7DB0D50D-0260-4CD8-B23B-73CC332F40ED}"/>
              </a:ext>
            </a:extLst>
          </p:cNvPr>
          <p:cNvSpPr/>
          <p:nvPr userDrawn="1"/>
        </p:nvSpPr>
        <p:spPr>
          <a:xfrm>
            <a:off x="0" y="292"/>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819">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2285485" y="-2235239"/>
            <a:ext cx="5143500" cy="9613995"/>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91440" tIns="91440" rIns="91440" bIns="91440" rtlCol="0" anchor="ctr"/>
          <a:lstStyle/>
          <a:p>
            <a:pPr algn="ctr" defTabSz="914333">
              <a:lnSpc>
                <a:spcPts val="1720"/>
              </a:lnSpc>
              <a:buClr>
                <a:srgbClr val="FFFFFF"/>
              </a:buClr>
            </a:pPr>
            <a:endParaRPr lang="en-US" sz="12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424543" y="1191986"/>
            <a:ext cx="3731078" cy="1214349"/>
          </a:xfrm>
          <a:noFill/>
        </p:spPr>
        <p:txBody>
          <a:bodyPr vert="horz" lIns="0" tIns="0" rIns="91440" bIns="182880" rtlCol="0" anchor="t" anchorCtr="0">
            <a:noAutofit/>
          </a:bodyPr>
          <a:lstStyle>
            <a:lvl1pPr algn="l" defTabSz="457166"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449248" y="374804"/>
            <a:ext cx="1275806" cy="311132"/>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419100" y="2998713"/>
            <a:ext cx="3728806" cy="360163"/>
          </a:xfrm>
          <a:prstGeom prst="rect">
            <a:avLst/>
          </a:prstGeom>
        </p:spPr>
        <p:txBody>
          <a:bodyPr tIns="0">
            <a:noAutofit/>
          </a:bodyPr>
          <a:lstStyle>
            <a:lvl1pPr marL="0" indent="0">
              <a:buNone/>
              <a:defRPr sz="12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419103" y="2485745"/>
            <a:ext cx="3728357" cy="469729"/>
          </a:xfrm>
        </p:spPr>
        <p:txBody>
          <a:bodyPr>
            <a:noAutofit/>
          </a:bodyPr>
          <a:lstStyle>
            <a:lvl1pPr marL="0" indent="0" algn="l" defTabSz="457166"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200" b="0" kern="1200" spc="2" dirty="0">
                <a:solidFill>
                  <a:srgbClr val="FFFFFF"/>
                </a:solidFill>
                <a:latin typeface="Arial" panose="020B0604020202020204" pitchFamily="34" charset="0"/>
                <a:ea typeface="+mn-ea"/>
                <a:cs typeface="+mn-cs"/>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476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1_Title and Full Page Photo_2">
    <p:bg>
      <p:bgPr>
        <a:solidFill>
          <a:schemeClr val="accent1"/>
        </a:solidFill>
        <a:effectLst/>
      </p:bgPr>
    </p:bg>
    <p:spTree>
      <p:nvGrpSpPr>
        <p:cNvPr id="1" name=""/>
        <p:cNvGrpSpPr/>
        <p:nvPr/>
      </p:nvGrpSpPr>
      <p:grpSpPr>
        <a:xfrm>
          <a:off x="0" y="0"/>
          <a:ext cx="0" cy="0"/>
          <a:chOff x="0" y="0"/>
          <a:chExt cx="0" cy="0"/>
        </a:xfrm>
      </p:grpSpPr>
      <p:pic>
        <p:nvPicPr>
          <p:cNvPr id="7" name="Picture 6" descr="A white car parked on a road&#10;&#10;Description automatically generated with medium confidence">
            <a:extLst>
              <a:ext uri="{FF2B5EF4-FFF2-40B4-BE49-F238E27FC236}">
                <a16:creationId xmlns:a16="http://schemas.microsoft.com/office/drawing/2014/main" id="{651D3F14-7499-9747-827D-DE652C6694E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object 4">
            <a:extLst>
              <a:ext uri="{FF2B5EF4-FFF2-40B4-BE49-F238E27FC236}">
                <a16:creationId xmlns:a16="http://schemas.microsoft.com/office/drawing/2014/main" id="{7DB0D50D-0260-4CD8-B23B-73CC332F40ED}"/>
              </a:ext>
            </a:extLst>
          </p:cNvPr>
          <p:cNvSpPr/>
          <p:nvPr userDrawn="1"/>
        </p:nvSpPr>
        <p:spPr>
          <a:xfrm>
            <a:off x="-805398" y="149001"/>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819">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2285485" y="-2235239"/>
            <a:ext cx="5143500" cy="9613995"/>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91440" tIns="91440" rIns="91440" bIns="91440" rtlCol="0" anchor="ctr"/>
          <a:lstStyle/>
          <a:p>
            <a:pPr algn="ctr" defTabSz="914333">
              <a:lnSpc>
                <a:spcPts val="1720"/>
              </a:lnSpc>
              <a:buClr>
                <a:srgbClr val="FFFFFF"/>
              </a:buClr>
            </a:pPr>
            <a:endParaRPr lang="en-US" sz="12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424543" y="1191986"/>
            <a:ext cx="3731078" cy="1214349"/>
          </a:xfrm>
          <a:noFill/>
        </p:spPr>
        <p:txBody>
          <a:bodyPr vert="horz" lIns="0" tIns="0" rIns="91440" bIns="182880" rtlCol="0" anchor="t" anchorCtr="0">
            <a:noAutofit/>
          </a:bodyPr>
          <a:lstStyle>
            <a:lvl1pPr algn="l" defTabSz="457166"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449248" y="374804"/>
            <a:ext cx="1275806" cy="311132"/>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419100" y="2998713"/>
            <a:ext cx="3728806" cy="360163"/>
          </a:xfrm>
          <a:prstGeom prst="rect">
            <a:avLst/>
          </a:prstGeom>
        </p:spPr>
        <p:txBody>
          <a:bodyPr tIns="0">
            <a:noAutofit/>
          </a:bodyPr>
          <a:lstStyle>
            <a:lvl1pPr marL="0" indent="0">
              <a:buNone/>
              <a:defRPr sz="12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419103" y="2485745"/>
            <a:ext cx="3728357" cy="469729"/>
          </a:xfrm>
        </p:spPr>
        <p:txBody>
          <a:bodyPr>
            <a:noAutofit/>
          </a:bodyPr>
          <a:lstStyle>
            <a:lvl1pPr marL="0" indent="0" algn="l" defTabSz="457166"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200" b="0" kern="1200" spc="2" dirty="0">
                <a:solidFill>
                  <a:srgbClr val="FFFFFF"/>
                </a:solidFill>
                <a:latin typeface="Arial" panose="020B0604020202020204" pitchFamily="34" charset="0"/>
                <a:ea typeface="+mn-ea"/>
                <a:cs typeface="+mn-cs"/>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3152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2274" y="552451"/>
            <a:ext cx="2471716" cy="519595"/>
          </a:xfrm>
        </p:spPr>
        <p:txBody>
          <a:bodyPr vert="horz" lIns="0" tIns="0" rIns="91440" bIns="45720" rtlCol="0" anchor="t">
            <a:noAutofit/>
          </a:bodyPr>
          <a:lstStyle>
            <a:lvl1pPr>
              <a:defRPr lang="en-US" sz="2400" dirty="0"/>
            </a:lvl1pPr>
          </a:lstStyle>
          <a:p>
            <a:pPr lvl="0"/>
            <a:r>
              <a:rPr lang="en-US"/>
              <a:t>Title Case, </a:t>
            </a:r>
            <a:br>
              <a:rPr lang="en-US"/>
            </a:br>
            <a:r>
              <a:rPr lang="en-US"/>
              <a:t>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3" y="1428751"/>
            <a:ext cx="2478139" cy="2741195"/>
          </a:xfrm>
          <a:prstGeom prst="rect">
            <a:avLst/>
          </a:prstGeom>
        </p:spPr>
        <p:txBody>
          <a:bodyPr lIns="0"/>
          <a:lstStyle>
            <a:lvl1pPr marL="0" indent="0">
              <a:lnSpc>
                <a:spcPts val="1440"/>
              </a:lnSpc>
              <a:buNone/>
              <a:defRPr lang="en-US" sz="12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3256671" y="552451"/>
            <a:ext cx="5490454" cy="3522414"/>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60137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3_Title and Full Page Photo_2">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8FEDB-C580-D948-9256-1B4B3AB228AD}"/>
              </a:ext>
            </a:extLst>
          </p:cNvPr>
          <p:cNvPicPr>
            <a:picLocks noChangeAspect="1"/>
          </p:cNvPicPr>
          <p:nvPr userDrawn="1"/>
        </p:nvPicPr>
        <p:blipFill>
          <a:blip r:embed="rId2"/>
          <a:srcRect/>
          <a:stretch/>
        </p:blipFill>
        <p:spPr>
          <a:xfrm>
            <a:off x="1355" y="1"/>
            <a:ext cx="9141291" cy="5143499"/>
          </a:xfrm>
          <a:prstGeom prst="rect">
            <a:avLst/>
          </a:prstGeom>
        </p:spPr>
      </p:pic>
      <p:sp>
        <p:nvSpPr>
          <p:cNvPr id="4" name="object 4">
            <a:extLst>
              <a:ext uri="{FF2B5EF4-FFF2-40B4-BE49-F238E27FC236}">
                <a16:creationId xmlns:a16="http://schemas.microsoft.com/office/drawing/2014/main" id="{7DB0D50D-0260-4CD8-B23B-73CC332F40ED}"/>
              </a:ext>
            </a:extLst>
          </p:cNvPr>
          <p:cNvSpPr/>
          <p:nvPr userDrawn="1"/>
        </p:nvSpPr>
        <p:spPr>
          <a:xfrm>
            <a:off x="-1355" y="292"/>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819">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2285485" y="-2235239"/>
            <a:ext cx="5143500" cy="9613995"/>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91440" tIns="91440" rIns="91440" bIns="91440" rtlCol="0" anchor="ctr"/>
          <a:lstStyle/>
          <a:p>
            <a:pPr algn="ctr" defTabSz="914333">
              <a:lnSpc>
                <a:spcPts val="1720"/>
              </a:lnSpc>
              <a:buClr>
                <a:srgbClr val="FFFFFF"/>
              </a:buClr>
            </a:pPr>
            <a:endParaRPr lang="en-US" sz="12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424543" y="1191986"/>
            <a:ext cx="3731078" cy="1214349"/>
          </a:xfrm>
          <a:noFill/>
        </p:spPr>
        <p:txBody>
          <a:bodyPr vert="horz" lIns="0" tIns="0" rIns="91440" bIns="182880" rtlCol="0" anchor="t" anchorCtr="0">
            <a:noAutofit/>
          </a:bodyPr>
          <a:lstStyle>
            <a:lvl1pPr algn="l" defTabSz="457166"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449248" y="374804"/>
            <a:ext cx="1275806" cy="311132"/>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419100" y="2998713"/>
            <a:ext cx="3728806" cy="360163"/>
          </a:xfrm>
          <a:prstGeom prst="rect">
            <a:avLst/>
          </a:prstGeom>
        </p:spPr>
        <p:txBody>
          <a:bodyPr tIns="0">
            <a:noAutofit/>
          </a:bodyPr>
          <a:lstStyle>
            <a:lvl1pPr marL="0" indent="0">
              <a:buNone/>
              <a:defRPr sz="12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419103" y="2485745"/>
            <a:ext cx="3728357" cy="469729"/>
          </a:xfrm>
        </p:spPr>
        <p:txBody>
          <a:bodyPr>
            <a:noAutofit/>
          </a:bodyPr>
          <a:lstStyle>
            <a:lvl1pPr marL="0" indent="0" algn="l" defTabSz="457166"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200" b="0" kern="1200" spc="2" dirty="0">
                <a:solidFill>
                  <a:srgbClr val="FFFFFF"/>
                </a:solidFill>
                <a:latin typeface="Arial" panose="020B0604020202020204" pitchFamily="34" charset="0"/>
                <a:ea typeface="+mn-ea"/>
                <a:cs typeface="+mn-cs"/>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4236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4_Title and Full Page Photo_2">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7C99F4-CE58-4340-8429-E2E2222F6E16}"/>
              </a:ext>
            </a:extLst>
          </p:cNvPr>
          <p:cNvPicPr>
            <a:picLocks noChangeAspect="1"/>
          </p:cNvPicPr>
          <p:nvPr userDrawn="1"/>
        </p:nvPicPr>
        <p:blipFill>
          <a:blip r:embed="rId2"/>
          <a:srcRect/>
          <a:stretch/>
        </p:blipFill>
        <p:spPr>
          <a:xfrm>
            <a:off x="1358" y="1"/>
            <a:ext cx="9141287" cy="5143497"/>
          </a:xfrm>
          <a:prstGeom prst="rect">
            <a:avLst/>
          </a:prstGeom>
        </p:spPr>
      </p:pic>
      <p:sp>
        <p:nvSpPr>
          <p:cNvPr id="4" name="object 4">
            <a:extLst>
              <a:ext uri="{FF2B5EF4-FFF2-40B4-BE49-F238E27FC236}">
                <a16:creationId xmlns:a16="http://schemas.microsoft.com/office/drawing/2014/main" id="{7DB0D50D-0260-4CD8-B23B-73CC332F40ED}"/>
              </a:ext>
            </a:extLst>
          </p:cNvPr>
          <p:cNvSpPr/>
          <p:nvPr userDrawn="1"/>
        </p:nvSpPr>
        <p:spPr>
          <a:xfrm>
            <a:off x="-1357" y="292"/>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819">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2285485" y="-2235239"/>
            <a:ext cx="5143500" cy="9613995"/>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91440" tIns="91440" rIns="91440" bIns="91440" rtlCol="0" anchor="ctr"/>
          <a:lstStyle/>
          <a:p>
            <a:pPr algn="ctr" defTabSz="914333">
              <a:lnSpc>
                <a:spcPts val="1720"/>
              </a:lnSpc>
              <a:buClr>
                <a:srgbClr val="FFFFFF"/>
              </a:buClr>
            </a:pPr>
            <a:endParaRPr lang="en-US" sz="12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424543" y="1191986"/>
            <a:ext cx="3731078" cy="1214349"/>
          </a:xfrm>
          <a:noFill/>
        </p:spPr>
        <p:txBody>
          <a:bodyPr vert="horz" lIns="0" tIns="0" rIns="91440" bIns="182880" rtlCol="0" anchor="t" anchorCtr="0">
            <a:noAutofit/>
          </a:bodyPr>
          <a:lstStyle>
            <a:lvl1pPr algn="l" defTabSz="457166"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449248" y="374804"/>
            <a:ext cx="1275806" cy="311132"/>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419100" y="2998713"/>
            <a:ext cx="3728806" cy="360163"/>
          </a:xfrm>
          <a:prstGeom prst="rect">
            <a:avLst/>
          </a:prstGeom>
        </p:spPr>
        <p:txBody>
          <a:bodyPr tIns="0">
            <a:noAutofit/>
          </a:bodyPr>
          <a:lstStyle>
            <a:lvl1pPr marL="0" indent="0">
              <a:buNone/>
              <a:defRPr sz="12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419103" y="2485745"/>
            <a:ext cx="3728357" cy="469729"/>
          </a:xfrm>
        </p:spPr>
        <p:txBody>
          <a:bodyPr>
            <a:noAutofit/>
          </a:bodyPr>
          <a:lstStyle>
            <a:lvl1pPr marL="0" indent="0" algn="l" defTabSz="457166"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200" b="0" kern="1200" spc="2" dirty="0">
                <a:solidFill>
                  <a:srgbClr val="FFFFFF"/>
                </a:solidFill>
                <a:latin typeface="Arial" panose="020B0604020202020204" pitchFamily="34" charset="0"/>
                <a:ea typeface="+mn-ea"/>
                <a:cs typeface="+mn-cs"/>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8727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2_Title and Full Page Photo_2">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727172-07B7-1447-807F-751AFE5C28D2}"/>
              </a:ext>
            </a:extLst>
          </p:cNvPr>
          <p:cNvPicPr>
            <a:picLocks noChangeAspect="1"/>
          </p:cNvPicPr>
          <p:nvPr userDrawn="1"/>
        </p:nvPicPr>
        <p:blipFill>
          <a:blip r:embed="rId2"/>
          <a:srcRect/>
          <a:stretch/>
        </p:blipFill>
        <p:spPr>
          <a:xfrm>
            <a:off x="1357" y="2"/>
            <a:ext cx="9141289" cy="5143498"/>
          </a:xfrm>
          <a:prstGeom prst="rect">
            <a:avLst/>
          </a:prstGeom>
        </p:spPr>
      </p:pic>
      <p:sp>
        <p:nvSpPr>
          <p:cNvPr id="4" name="object 4">
            <a:extLst>
              <a:ext uri="{FF2B5EF4-FFF2-40B4-BE49-F238E27FC236}">
                <a16:creationId xmlns:a16="http://schemas.microsoft.com/office/drawing/2014/main" id="{7DB0D50D-0260-4CD8-B23B-73CC332F40ED}"/>
              </a:ext>
            </a:extLst>
          </p:cNvPr>
          <p:cNvSpPr/>
          <p:nvPr userDrawn="1"/>
        </p:nvSpPr>
        <p:spPr>
          <a:xfrm>
            <a:off x="-1356" y="292"/>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819">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2285485" y="-2235239"/>
            <a:ext cx="5143500" cy="9613995"/>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91440" tIns="91440" rIns="91440" bIns="91440" rtlCol="0" anchor="ctr"/>
          <a:lstStyle/>
          <a:p>
            <a:pPr algn="ctr" defTabSz="914333">
              <a:lnSpc>
                <a:spcPts val="1720"/>
              </a:lnSpc>
              <a:buClr>
                <a:srgbClr val="FFFFFF"/>
              </a:buClr>
            </a:pPr>
            <a:endParaRPr lang="en-US" sz="12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424543" y="1191986"/>
            <a:ext cx="3731078" cy="1214349"/>
          </a:xfrm>
          <a:noFill/>
        </p:spPr>
        <p:txBody>
          <a:bodyPr vert="horz" lIns="0" tIns="0" rIns="91440" bIns="182880" rtlCol="0" anchor="t" anchorCtr="0">
            <a:noAutofit/>
          </a:bodyPr>
          <a:lstStyle>
            <a:lvl1pPr algn="l" defTabSz="457166"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449248" y="374804"/>
            <a:ext cx="1275806" cy="311132"/>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419100" y="2998713"/>
            <a:ext cx="3728806" cy="360163"/>
          </a:xfrm>
          <a:prstGeom prst="rect">
            <a:avLst/>
          </a:prstGeom>
        </p:spPr>
        <p:txBody>
          <a:bodyPr tIns="0">
            <a:noAutofit/>
          </a:bodyPr>
          <a:lstStyle>
            <a:lvl1pPr marL="0" indent="0">
              <a:buNone/>
              <a:defRPr sz="12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419103" y="2485745"/>
            <a:ext cx="3728357" cy="469729"/>
          </a:xfrm>
        </p:spPr>
        <p:txBody>
          <a:bodyPr>
            <a:noAutofit/>
          </a:bodyPr>
          <a:lstStyle>
            <a:lvl1pPr marL="0" indent="0" algn="l" defTabSz="457166"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200" b="0" kern="1200" spc="2" dirty="0">
                <a:solidFill>
                  <a:srgbClr val="FFFFFF"/>
                </a:solidFill>
                <a:latin typeface="Arial" panose="020B0604020202020204" pitchFamily="34" charset="0"/>
                <a:ea typeface="+mn-ea"/>
                <a:cs typeface="+mn-cs"/>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4082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3_Title and Full Page Photo">
    <p:bg>
      <p:bgPr>
        <a:solidFill>
          <a:schemeClr val="tx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F7833AE-A7A4-4F00-A3AB-51C763C575B4}"/>
              </a:ext>
            </a:extLst>
          </p:cNvPr>
          <p:cNvSpPr>
            <a:spLocks noGrp="1"/>
          </p:cNvSpPr>
          <p:nvPr>
            <p:ph type="pic" sz="quarter" idx="17"/>
          </p:nvPr>
        </p:nvSpPr>
        <p:spPr>
          <a:xfrm>
            <a:off x="0" y="0"/>
            <a:ext cx="9144000" cy="5143500"/>
          </a:xfrm>
          <a:solidFill>
            <a:schemeClr val="tx2"/>
          </a:solidFill>
        </p:spPr>
        <p:txBody>
          <a:bodyPr/>
          <a:lstStyle/>
          <a:p>
            <a:r>
              <a:rPr lang="en-US"/>
              <a:t>Click icon to add picture</a:t>
            </a:r>
          </a:p>
        </p:txBody>
      </p:sp>
      <p:sp>
        <p:nvSpPr>
          <p:cNvPr id="6" name="Title 1"/>
          <p:cNvSpPr>
            <a:spLocks noGrp="1"/>
          </p:cNvSpPr>
          <p:nvPr userDrawn="1">
            <p:ph type="title" hasCustomPrompt="1"/>
          </p:nvPr>
        </p:nvSpPr>
        <p:spPr>
          <a:xfrm>
            <a:off x="424543" y="895351"/>
            <a:ext cx="3731078" cy="1214349"/>
          </a:xfrm>
          <a:noFill/>
        </p:spPr>
        <p:txBody>
          <a:bodyPr vert="horz" lIns="0" tIns="0" rIns="91440" bIns="182880" rtlCol="0" anchor="t" anchorCtr="0">
            <a:noAutofit/>
          </a:bodyPr>
          <a:lstStyle>
            <a:lvl1pPr algn="l" defTabSz="457166"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sp>
        <p:nvSpPr>
          <p:cNvPr id="15" name="Text Placeholder 2">
            <a:extLst>
              <a:ext uri="{FF2B5EF4-FFF2-40B4-BE49-F238E27FC236}">
                <a16:creationId xmlns:a16="http://schemas.microsoft.com/office/drawing/2014/main" id="{D5C00A3D-BA0F-4D31-8CFB-A087CE3A7964}"/>
              </a:ext>
            </a:extLst>
          </p:cNvPr>
          <p:cNvSpPr>
            <a:spLocks noGrp="1"/>
          </p:cNvSpPr>
          <p:nvPr userDrawn="1">
            <p:ph type="body" idx="12" hasCustomPrompt="1"/>
          </p:nvPr>
        </p:nvSpPr>
        <p:spPr>
          <a:xfrm>
            <a:off x="419102" y="566177"/>
            <a:ext cx="5054943" cy="361779"/>
          </a:xfrm>
        </p:spPr>
        <p:txBody>
          <a:bodyPr>
            <a:noAutofit/>
          </a:bodyPr>
          <a:lstStyle>
            <a:lvl1pPr marL="0" indent="0" algn="l" defTabSz="457166"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800" b="0" kern="1200" spc="2" dirty="0">
                <a:solidFill>
                  <a:srgbClr val="FFFFFF"/>
                </a:solidFill>
                <a:latin typeface="Arial" panose="020B0604020202020204" pitchFamily="34" charset="0"/>
                <a:ea typeface="+mn-ea"/>
                <a:cs typeface="+mn-cs"/>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en-US"/>
              <a:t>Click to edit master text styles</a:t>
            </a:r>
          </a:p>
        </p:txBody>
      </p:sp>
      <p:sp>
        <p:nvSpPr>
          <p:cNvPr id="13" name="Text Placeholder 12">
            <a:extLst>
              <a:ext uri="{FF2B5EF4-FFF2-40B4-BE49-F238E27FC236}">
                <a16:creationId xmlns:a16="http://schemas.microsoft.com/office/drawing/2014/main" id="{FBA2AAD0-BBBE-4DB0-A076-6C2D8C286288}"/>
              </a:ext>
            </a:extLst>
          </p:cNvPr>
          <p:cNvSpPr>
            <a:spLocks noGrp="1"/>
          </p:cNvSpPr>
          <p:nvPr>
            <p:ph type="body" sz="quarter" idx="16"/>
          </p:nvPr>
        </p:nvSpPr>
        <p:spPr>
          <a:xfrm>
            <a:off x="4613275" y="1915513"/>
            <a:ext cx="4133850" cy="963612"/>
          </a:xfrm>
        </p:spPr>
        <p:txBody>
          <a:bodyPr/>
          <a:lstStyle>
            <a:lvl1pPr marL="0" indent="0">
              <a:lnSpc>
                <a:spcPts val="1800"/>
              </a:lnSpc>
              <a:spcAft>
                <a:spcPts val="1200"/>
              </a:spcAft>
              <a:buClr>
                <a:schemeClr val="bg1"/>
              </a:buClr>
              <a:buNone/>
              <a:defRPr>
                <a:solidFill>
                  <a:schemeClr val="bg1"/>
                </a:solidFill>
              </a:defRPr>
            </a:lvl1pPr>
            <a:lvl2pPr>
              <a:buClr>
                <a:schemeClr val="bg1"/>
              </a:buClr>
              <a:defRPr>
                <a:solidFill>
                  <a:schemeClr val="bg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7" name="Picture 16" descr="A picture containing drawing&#10;&#10;Description automatically generated">
            <a:extLst>
              <a:ext uri="{FF2B5EF4-FFF2-40B4-BE49-F238E27FC236}">
                <a16:creationId xmlns:a16="http://schemas.microsoft.com/office/drawing/2014/main" id="{18B985CE-F24C-49CA-BD56-0F6712A146CB}"/>
              </a:ext>
            </a:extLst>
          </p:cNvPr>
          <p:cNvPicPr>
            <a:picLocks noChangeAspect="1"/>
          </p:cNvPicPr>
          <p:nvPr userDrawn="1"/>
        </p:nvPicPr>
        <p:blipFill>
          <a:blip r:embed="rId2"/>
          <a:stretch>
            <a:fillRect/>
          </a:stretch>
        </p:blipFill>
        <p:spPr>
          <a:xfrm>
            <a:off x="7471321" y="4554920"/>
            <a:ext cx="1275806" cy="311132"/>
          </a:xfrm>
          <a:prstGeom prst="rect">
            <a:avLst/>
          </a:prstGeom>
        </p:spPr>
      </p:pic>
    </p:spTree>
    <p:extLst>
      <p:ext uri="{BB962C8B-B14F-4D97-AF65-F5344CB8AC3E}">
        <p14:creationId xmlns:p14="http://schemas.microsoft.com/office/powerpoint/2010/main" val="148852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57C512B-A27B-4EF9-B502-718523910B00}"/>
              </a:ext>
            </a:extLst>
          </p:cNvPr>
          <p:cNvSpPr>
            <a:spLocks noGrp="1"/>
          </p:cNvSpPr>
          <p:nvPr>
            <p:ph type="pic" sz="quarter" idx="20"/>
          </p:nvPr>
        </p:nvSpPr>
        <p:spPr>
          <a:xfrm>
            <a:off x="419100" y="1200150"/>
            <a:ext cx="1855788" cy="800772"/>
          </a:xfrm>
        </p:spPr>
        <p:txBody>
          <a:bodyPr/>
          <a:lstStyle>
            <a:lvl1pPr>
              <a:buNone/>
              <a:defRPr/>
            </a:lvl1pPr>
          </a:lstStyle>
          <a:p>
            <a:r>
              <a:rPr lang="en-US"/>
              <a:t>Click icon to add picture</a:t>
            </a:r>
          </a:p>
        </p:txBody>
      </p:sp>
      <p:sp>
        <p:nvSpPr>
          <p:cNvPr id="15" name="Picture Placeholder 13">
            <a:extLst>
              <a:ext uri="{FF2B5EF4-FFF2-40B4-BE49-F238E27FC236}">
                <a16:creationId xmlns:a16="http://schemas.microsoft.com/office/drawing/2014/main" id="{A23ABEE9-0FEB-42CA-8C22-56E013C4491E}"/>
              </a:ext>
            </a:extLst>
          </p:cNvPr>
          <p:cNvSpPr>
            <a:spLocks noGrp="1"/>
          </p:cNvSpPr>
          <p:nvPr>
            <p:ph type="pic" sz="quarter" idx="21"/>
          </p:nvPr>
        </p:nvSpPr>
        <p:spPr>
          <a:xfrm>
            <a:off x="2590800" y="1200150"/>
            <a:ext cx="1855788" cy="800772"/>
          </a:xfrm>
        </p:spPr>
        <p:txBody>
          <a:bodyPr/>
          <a:lstStyle>
            <a:lvl1pPr>
              <a:buNone/>
              <a:defRPr/>
            </a:lvl1pPr>
          </a:lstStyle>
          <a:p>
            <a:r>
              <a:rPr lang="en-US"/>
              <a:t>Click icon to add picture</a:t>
            </a:r>
          </a:p>
        </p:txBody>
      </p:sp>
      <p:sp>
        <p:nvSpPr>
          <p:cNvPr id="16" name="Picture Placeholder 13">
            <a:extLst>
              <a:ext uri="{FF2B5EF4-FFF2-40B4-BE49-F238E27FC236}">
                <a16:creationId xmlns:a16="http://schemas.microsoft.com/office/drawing/2014/main" id="{ECA55838-9F7E-4E28-8EA9-EAFD579511BE}"/>
              </a:ext>
            </a:extLst>
          </p:cNvPr>
          <p:cNvSpPr>
            <a:spLocks noGrp="1"/>
          </p:cNvSpPr>
          <p:nvPr>
            <p:ph type="pic" sz="quarter" idx="22"/>
          </p:nvPr>
        </p:nvSpPr>
        <p:spPr>
          <a:xfrm>
            <a:off x="4745916" y="1200150"/>
            <a:ext cx="1855788" cy="800772"/>
          </a:xfrm>
        </p:spPr>
        <p:txBody>
          <a:bodyPr/>
          <a:lstStyle>
            <a:lvl1pPr>
              <a:buNone/>
              <a:defRPr/>
            </a:lvl1pPr>
          </a:lstStyle>
          <a:p>
            <a:r>
              <a:rPr lang="en-US"/>
              <a:t>Click icon to add picture</a:t>
            </a:r>
          </a:p>
        </p:txBody>
      </p:sp>
      <p:sp>
        <p:nvSpPr>
          <p:cNvPr id="17" name="Picture Placeholder 13">
            <a:extLst>
              <a:ext uri="{FF2B5EF4-FFF2-40B4-BE49-F238E27FC236}">
                <a16:creationId xmlns:a16="http://schemas.microsoft.com/office/drawing/2014/main" id="{F931BCB3-AFCC-4AB0-BCF5-636C0B53C4D3}"/>
              </a:ext>
            </a:extLst>
          </p:cNvPr>
          <p:cNvSpPr>
            <a:spLocks noGrp="1"/>
          </p:cNvSpPr>
          <p:nvPr>
            <p:ph type="pic" sz="quarter" idx="23"/>
          </p:nvPr>
        </p:nvSpPr>
        <p:spPr>
          <a:xfrm>
            <a:off x="6891337" y="1200150"/>
            <a:ext cx="1855788" cy="800772"/>
          </a:xfrm>
        </p:spPr>
        <p:txBody>
          <a:bodyPr/>
          <a:lstStyle>
            <a:lvl1pPr>
              <a:buNone/>
              <a:defRPr/>
            </a:lvl1pPr>
          </a:lstStyle>
          <a:p>
            <a:r>
              <a:rPr lang="en-US"/>
              <a:t>Click icon to add picture</a:t>
            </a:r>
          </a:p>
        </p:txBody>
      </p:sp>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2454"/>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419101" y="2100650"/>
            <a:ext cx="8328024" cy="2021113"/>
          </a:xfrm>
          <a:noFill/>
        </p:spPr>
        <p:txBody>
          <a:bodyPr/>
          <a:lstStyle/>
          <a:p>
            <a:r>
              <a:rPr lang="en-US"/>
              <a:t>Click icon to add table</a:t>
            </a:r>
          </a:p>
        </p:txBody>
      </p:sp>
    </p:spTree>
    <p:extLst>
      <p:ext uri="{BB962C8B-B14F-4D97-AF65-F5344CB8AC3E}">
        <p14:creationId xmlns:p14="http://schemas.microsoft.com/office/powerpoint/2010/main" val="304789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1" y="544553"/>
            <a:ext cx="1962720" cy="1468507"/>
          </a:xfrm>
        </p:spPr>
        <p:txBody>
          <a:bodyPr vert="horz" lIns="0" tIns="0" rIns="91440" bIns="45720" rtlCol="0" anchor="t">
            <a:noAutofit/>
          </a:bodyPr>
          <a:lstStyle>
            <a:lvl1pPr>
              <a:defRPr lang="en-US" sz="2400" dirty="0"/>
            </a:lvl1pPr>
          </a:lstStyle>
          <a:p>
            <a:pPr lvl="0"/>
            <a:r>
              <a:rPr lang="en-US"/>
              <a:t>Title - Title Case, Arial 24 Pt</a:t>
            </a:r>
          </a:p>
        </p:txBody>
      </p:sp>
      <p:sp>
        <p:nvSpPr>
          <p:cNvPr id="15" name="Content Placeholder 2"/>
          <p:cNvSpPr>
            <a:spLocks noGrp="1"/>
          </p:cNvSpPr>
          <p:nvPr>
            <p:ph sz="half" idx="10" hasCustomPrompt="1"/>
          </p:nvPr>
        </p:nvSpPr>
        <p:spPr>
          <a:xfrm>
            <a:off x="2847234" y="552452"/>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b="0" dirty="0">
                <a:latin typeface="Arial" panose="020B0604020202020204" pitchFamily="34" charset="0"/>
                <a:ea typeface="+mj-ea"/>
                <a:cs typeface="Arial" charset="0"/>
              </a:defRPr>
            </a:lvl1pPr>
          </a:lstStyle>
          <a:p>
            <a:pPr marL="342875" lvl="0" indent="-342875">
              <a:lnSpc>
                <a:spcPct val="90000"/>
              </a:lnSpc>
              <a:spcBef>
                <a:spcPct val="0"/>
              </a:spcBef>
            </a:pPr>
            <a:r>
              <a:rPr lang="en-US"/>
              <a:t>Click to edit master text styles</a:t>
            </a:r>
          </a:p>
        </p:txBody>
      </p:sp>
      <p:sp>
        <p:nvSpPr>
          <p:cNvPr id="16" name="Content Placeholder 2"/>
          <p:cNvSpPr>
            <a:spLocks noGrp="1"/>
          </p:cNvSpPr>
          <p:nvPr>
            <p:ph sz="half" idx="11" hasCustomPrompt="1"/>
          </p:nvPr>
        </p:nvSpPr>
        <p:spPr>
          <a:xfrm>
            <a:off x="2847234" y="1096214"/>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75" lvl="0" indent="-342875">
              <a:lnSpc>
                <a:spcPct val="90000"/>
              </a:lnSpc>
              <a:spcBef>
                <a:spcPct val="0"/>
              </a:spcBef>
            </a:pPr>
            <a:r>
              <a:rPr lang="en-US"/>
              <a:t>Click to edit master text styles</a:t>
            </a:r>
          </a:p>
        </p:txBody>
      </p:sp>
      <p:sp>
        <p:nvSpPr>
          <p:cNvPr id="17" name="Content Placeholder 2"/>
          <p:cNvSpPr>
            <a:spLocks noGrp="1"/>
          </p:cNvSpPr>
          <p:nvPr>
            <p:ph sz="half" idx="12" hasCustomPrompt="1"/>
          </p:nvPr>
        </p:nvSpPr>
        <p:spPr>
          <a:xfrm>
            <a:off x="2847234" y="1639976"/>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75" lvl="0" indent="-342875">
              <a:lnSpc>
                <a:spcPct val="90000"/>
              </a:lnSpc>
              <a:spcBef>
                <a:spcPct val="0"/>
              </a:spcBef>
            </a:pPr>
            <a:r>
              <a:rPr lang="en-US"/>
              <a:t>Click to edit master text styles</a:t>
            </a:r>
          </a:p>
        </p:txBody>
      </p:sp>
      <p:sp>
        <p:nvSpPr>
          <p:cNvPr id="18" name="Content Placeholder 2"/>
          <p:cNvSpPr>
            <a:spLocks noGrp="1"/>
          </p:cNvSpPr>
          <p:nvPr>
            <p:ph sz="half" idx="13" hasCustomPrompt="1"/>
          </p:nvPr>
        </p:nvSpPr>
        <p:spPr>
          <a:xfrm>
            <a:off x="2847234" y="2183741"/>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75" lvl="0" indent="-342875">
              <a:lnSpc>
                <a:spcPct val="90000"/>
              </a:lnSpc>
              <a:spcBef>
                <a:spcPct val="0"/>
              </a:spcBef>
            </a:pPr>
            <a:r>
              <a:rPr lang="en-US"/>
              <a:t>Click to edit master text styles</a:t>
            </a:r>
          </a:p>
        </p:txBody>
      </p:sp>
      <p:sp>
        <p:nvSpPr>
          <p:cNvPr id="19" name="Content Placeholder 2"/>
          <p:cNvSpPr>
            <a:spLocks noGrp="1"/>
          </p:cNvSpPr>
          <p:nvPr>
            <p:ph sz="half" idx="14" hasCustomPrompt="1"/>
          </p:nvPr>
        </p:nvSpPr>
        <p:spPr>
          <a:xfrm>
            <a:off x="2847234" y="2727503"/>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75" lvl="0" indent="-342875">
              <a:lnSpc>
                <a:spcPct val="90000"/>
              </a:lnSpc>
              <a:spcBef>
                <a:spcPct val="0"/>
              </a:spcBef>
            </a:pPr>
            <a:r>
              <a:rPr lang="en-US"/>
              <a:t>Click to edit master text styles</a:t>
            </a:r>
          </a:p>
        </p:txBody>
      </p:sp>
      <p:sp>
        <p:nvSpPr>
          <p:cNvPr id="20" name="Content Placeholder 2"/>
          <p:cNvSpPr>
            <a:spLocks noGrp="1"/>
          </p:cNvSpPr>
          <p:nvPr>
            <p:ph sz="half" idx="15" hasCustomPrompt="1"/>
          </p:nvPr>
        </p:nvSpPr>
        <p:spPr>
          <a:xfrm>
            <a:off x="2847234" y="3271265"/>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75" lvl="0" indent="-342875">
              <a:lnSpc>
                <a:spcPct val="90000"/>
              </a:lnSpc>
              <a:spcBef>
                <a:spcPct val="0"/>
              </a:spcBef>
            </a:pPr>
            <a:r>
              <a:rPr lang="en-US"/>
              <a:t>Click to edit master text styles</a:t>
            </a:r>
          </a:p>
        </p:txBody>
      </p:sp>
      <p:sp>
        <p:nvSpPr>
          <p:cNvPr id="14" name="Content Placeholder 2">
            <a:extLst>
              <a:ext uri="{FF2B5EF4-FFF2-40B4-BE49-F238E27FC236}">
                <a16:creationId xmlns:a16="http://schemas.microsoft.com/office/drawing/2014/main" id="{0203CAE1-B80B-4259-B6AF-AF64F95FA45F}"/>
              </a:ext>
            </a:extLst>
          </p:cNvPr>
          <p:cNvSpPr>
            <a:spLocks noGrp="1"/>
          </p:cNvSpPr>
          <p:nvPr>
            <p:ph sz="half" idx="16" hasCustomPrompt="1"/>
          </p:nvPr>
        </p:nvSpPr>
        <p:spPr>
          <a:xfrm>
            <a:off x="2847234" y="3815030"/>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75" lvl="0" indent="-342875">
              <a:lnSpc>
                <a:spcPct val="90000"/>
              </a:lnSpc>
              <a:spcBef>
                <a:spcPct val="0"/>
              </a:spcBef>
            </a:pPr>
            <a:r>
              <a:rPr lang="en-US"/>
              <a:t>Click to edit master text styles</a:t>
            </a:r>
          </a:p>
        </p:txBody>
      </p:sp>
      <p:sp>
        <p:nvSpPr>
          <p:cNvPr id="23" name="Slide Number Placeholder 5">
            <a:extLst>
              <a:ext uri="{FF2B5EF4-FFF2-40B4-BE49-F238E27FC236}">
                <a16:creationId xmlns:a16="http://schemas.microsoft.com/office/drawing/2014/main" id="{04587869-D0F9-43EB-9D45-CFC30FEA8BC2}"/>
              </a:ext>
            </a:extLst>
          </p:cNvPr>
          <p:cNvSpPr>
            <a:spLocks noGrp="1"/>
          </p:cNvSpPr>
          <p:nvPr>
            <p:ph type="sldNum" sz="quarter" idx="4"/>
          </p:nvPr>
        </p:nvSpPr>
        <p:spPr>
          <a:xfrm>
            <a:off x="428673" y="4766301"/>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62434408-CC2C-44BB-AE96-6E837A38CF56}"/>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817327" y="4688004"/>
            <a:ext cx="919941" cy="224347"/>
          </a:xfrm>
          <a:prstGeom prst="rect">
            <a:avLst/>
          </a:prstGeom>
        </p:spPr>
      </p:pic>
    </p:spTree>
    <p:extLst>
      <p:ext uri="{BB962C8B-B14F-4D97-AF65-F5344CB8AC3E}">
        <p14:creationId xmlns:p14="http://schemas.microsoft.com/office/powerpoint/2010/main" val="16059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0" y="552451"/>
            <a:ext cx="6127114" cy="342900"/>
          </a:xfrm>
        </p:spPr>
        <p:txBody>
          <a:bodyPr vert="horz" lIns="0" tIns="0" rIns="91440" bIns="45720" rtlCol="0" anchor="t">
            <a:noAutofit/>
          </a:bodyPr>
          <a:lstStyle>
            <a:lvl1pPr>
              <a:defRPr lang="en-US" sz="3200" dirty="0"/>
            </a:lvl1pPr>
          </a:lstStyle>
          <a:p>
            <a:pPr lvl="0"/>
            <a:r>
              <a:rPr lang="en-US"/>
              <a:t>Arial 32 pt.</a:t>
            </a:r>
            <a:br>
              <a:rPr lang="en-US"/>
            </a:br>
            <a:r>
              <a:rPr lang="en-US"/>
              <a:t>Line 2</a:t>
            </a:r>
            <a:br>
              <a:rPr lang="en-US"/>
            </a:br>
            <a:r>
              <a:rPr lang="en-US"/>
              <a:t>Line3</a:t>
            </a:r>
            <a:br>
              <a:rPr lang="en-US"/>
            </a:br>
            <a:r>
              <a:rPr lang="en-US"/>
              <a:t>Line4</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2577887" y="2433234"/>
            <a:ext cx="6169239" cy="1600338"/>
          </a:xfrm>
        </p:spPr>
        <p:txBody>
          <a:bodyPr anchor="t" anchorCtr="0"/>
          <a:lstStyle>
            <a:lvl1pPr marL="0" indent="0" algn="l" defTabSz="457166" rtl="0" eaLnBrk="1" latinLnBrk="0" hangingPunct="1">
              <a:lnSpc>
                <a:spcPts val="2500"/>
              </a:lnSpc>
              <a:spcBef>
                <a:spcPts val="0"/>
              </a:spcBef>
              <a:spcAft>
                <a:spcPts val="1200"/>
              </a:spcAft>
              <a:buClr>
                <a:schemeClr val="tx1"/>
              </a:buClr>
              <a:buSzPct val="110000"/>
              <a:buFont typeface="Wingdings" panose="05000000000000000000" pitchFamily="2" charset="2"/>
              <a:buNone/>
              <a:defRPr lang="en-US" sz="2000" b="0" kern="1200" spc="2" noProof="0" dirty="0">
                <a:solidFill>
                  <a:schemeClr val="tx1"/>
                </a:solidFill>
                <a:latin typeface="Arial" panose="020B0604020202020204" pitchFamily="34" charset="0"/>
                <a:ea typeface="+mn-ea"/>
                <a:cs typeface="+mn-cs"/>
              </a:defRPr>
            </a:lvl1pPr>
            <a:lvl2pPr marL="565108" indent="-171438">
              <a:defRPr lang="en-US" sz="1200" b="0" kern="1200" baseline="0" dirty="0" smtClean="0">
                <a:solidFill>
                  <a:schemeClr val="tx1"/>
                </a:solidFill>
                <a:latin typeface="+mn-lt"/>
                <a:ea typeface="+mn-ea"/>
                <a:cs typeface="+mn-cs"/>
              </a:defRPr>
            </a:lvl2pPr>
            <a:lvl3pPr marL="341288" indent="0">
              <a:buNone/>
              <a:defRPr sz="1200"/>
            </a:lvl3pPr>
            <a:lvl4pPr>
              <a:defRPr sz="1200"/>
            </a:lvl4pPr>
            <a:lvl5pPr marL="1312764" indent="-165088">
              <a:defRPr sz="1200"/>
            </a:lvl5pPr>
          </a:lstStyle>
          <a:p>
            <a:pPr lvl="0"/>
            <a:r>
              <a:rPr lang="en-US"/>
              <a:t>Arial 20 </a:t>
            </a:r>
            <a:r>
              <a:rPr lang="en-US" err="1"/>
              <a:t>pt</a:t>
            </a:r>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3" y="4766301"/>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817327" y="4688004"/>
            <a:ext cx="919941" cy="224347"/>
          </a:xfrm>
          <a:prstGeom prst="rect">
            <a:avLst/>
          </a:prstGeom>
        </p:spPr>
      </p:pic>
    </p:spTree>
    <p:extLst>
      <p:ext uri="{BB962C8B-B14F-4D97-AF65-F5344CB8AC3E}">
        <p14:creationId xmlns:p14="http://schemas.microsoft.com/office/powerpoint/2010/main" val="174431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4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2" y="552451"/>
            <a:ext cx="3734861" cy="342900"/>
          </a:xfrm>
        </p:spPr>
        <p:txBody>
          <a:bodyPr vert="horz" lIns="0" tIns="0" rIns="91440" bIns="45720" rtlCol="0" anchor="t">
            <a:noAutofit/>
          </a:bodyPr>
          <a:lstStyle>
            <a:lvl1pPr>
              <a:defRPr lang="en-US" sz="2800" dirty="0"/>
            </a:lvl1pPr>
          </a:lstStyle>
          <a:p>
            <a:pPr lvl="0"/>
            <a:r>
              <a:rPr lang="en-US"/>
              <a:t>Arial 28 pt.</a:t>
            </a:r>
            <a:br>
              <a:rPr lang="en-US"/>
            </a:br>
            <a:r>
              <a:rPr lang="en-US"/>
              <a:t>Line 2</a:t>
            </a:r>
            <a:br>
              <a:rPr lang="en-US"/>
            </a:br>
            <a:r>
              <a:rPr lang="en-US"/>
              <a:t>Line3</a:t>
            </a:r>
            <a:br>
              <a:rPr lang="en-US"/>
            </a:br>
            <a:r>
              <a:rPr lang="en-US"/>
              <a:t>Line4</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5" y="2208820"/>
            <a:ext cx="3535597" cy="1722634"/>
          </a:xfrm>
          <a:prstGeom prst="rect">
            <a:avLst/>
          </a:prstGeom>
        </p:spPr>
        <p:txBody>
          <a:bodyPr lIns="0"/>
          <a:lstStyle>
            <a:lvl1pPr marL="0" indent="0">
              <a:lnSpc>
                <a:spcPts val="1440"/>
              </a:lnSpc>
              <a:buNone/>
              <a:defRPr lang="en-US" sz="14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p:nvPr>
        </p:nvSpPr>
        <p:spPr>
          <a:xfrm>
            <a:off x="4881263" y="997811"/>
            <a:ext cx="3865863" cy="3035763"/>
          </a:xfrm>
        </p:spPr>
        <p:txBody>
          <a:bodyPr anchor="b" anchorCtr="0"/>
          <a:lstStyle>
            <a:lvl1pPr marL="0" indent="0">
              <a:spcAft>
                <a:spcPts val="1200"/>
              </a:spcAft>
              <a:buNone/>
              <a:defRPr sz="1200"/>
            </a:lvl1pPr>
            <a:lvl2pPr marL="565108" indent="-171438">
              <a:defRPr lang="en-US" sz="1200" b="0" kern="1200" baseline="0" dirty="0" smtClean="0">
                <a:solidFill>
                  <a:schemeClr val="tx1"/>
                </a:solidFill>
                <a:latin typeface="+mn-lt"/>
                <a:ea typeface="+mn-ea"/>
                <a:cs typeface="+mn-cs"/>
              </a:defRPr>
            </a:lvl2pPr>
            <a:lvl3pPr marL="341288" indent="0">
              <a:buNone/>
              <a:defRPr sz="1200"/>
            </a:lvl3pPr>
            <a:lvl4pPr>
              <a:defRPr sz="1200"/>
            </a:lvl4pPr>
            <a:lvl5pPr marL="1312764" indent="-165088">
              <a:defRPr sz="1200"/>
            </a:lvl5pPr>
          </a:lstStyle>
          <a:p>
            <a:pPr lvl="0"/>
            <a:r>
              <a:rPr lang="en-US"/>
              <a:t>Click to edit Master text styles</a:t>
            </a:r>
          </a:p>
        </p:txBody>
      </p:sp>
      <p:cxnSp>
        <p:nvCxnSpPr>
          <p:cNvPr id="10" name="Straight Connector 9">
            <a:extLst>
              <a:ext uri="{FF2B5EF4-FFF2-40B4-BE49-F238E27FC236}">
                <a16:creationId xmlns:a16="http://schemas.microsoft.com/office/drawing/2014/main" id="{52130626-CD50-4DFC-A0B5-444D1F82375F}"/>
              </a:ext>
            </a:extLst>
          </p:cNvPr>
          <p:cNvCxnSpPr>
            <a:cxnSpLocks/>
          </p:cNvCxnSpPr>
          <p:nvPr userDrawn="1"/>
        </p:nvCxnSpPr>
        <p:spPr>
          <a:xfrm>
            <a:off x="4572000" y="540425"/>
            <a:ext cx="0" cy="3493149"/>
          </a:xfrm>
          <a:prstGeom prst="line">
            <a:avLst/>
          </a:prstGeom>
          <a:ln w="1270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3" y="4766301"/>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817327" y="4688004"/>
            <a:ext cx="919941" cy="224347"/>
          </a:xfrm>
          <a:prstGeom prst="rect">
            <a:avLst/>
          </a:prstGeom>
        </p:spPr>
      </p:pic>
    </p:spTree>
    <p:extLst>
      <p:ext uri="{BB962C8B-B14F-4D97-AF65-F5344CB8AC3E}">
        <p14:creationId xmlns:p14="http://schemas.microsoft.com/office/powerpoint/2010/main" val="40406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5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2" y="552451"/>
            <a:ext cx="3734861" cy="342900"/>
          </a:xfrm>
        </p:spPr>
        <p:txBody>
          <a:bodyPr vert="horz" lIns="0" tIns="0" rIns="91440" bIns="45720" rtlCol="0" anchor="t">
            <a:noAutofit/>
          </a:bodyPr>
          <a:lstStyle>
            <a:lvl1pPr>
              <a:defRPr lang="en-US" sz="2800" dirty="0"/>
            </a:lvl1pPr>
          </a:lstStyle>
          <a:p>
            <a:pPr lvl="0"/>
            <a:r>
              <a:rPr lang="en-US"/>
              <a:t>Arial 28 pt.</a:t>
            </a:r>
            <a:br>
              <a:rPr lang="en-US"/>
            </a:br>
            <a:r>
              <a:rPr lang="en-US"/>
              <a:t>Line 2</a:t>
            </a:r>
            <a:br>
              <a:rPr lang="en-US"/>
            </a:br>
            <a:r>
              <a:rPr lang="en-US"/>
              <a:t>Line3</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5" y="1774827"/>
            <a:ext cx="3535597" cy="2673607"/>
          </a:xfrm>
          <a:prstGeom prst="rect">
            <a:avLst/>
          </a:prstGeom>
        </p:spPr>
        <p:txBody>
          <a:bodyPr lIns="0"/>
          <a:lstStyle>
            <a:lvl1pPr marL="0" indent="0">
              <a:lnSpc>
                <a:spcPts val="1600"/>
              </a:lnSpc>
              <a:buNone/>
              <a:defRPr lang="en-US" sz="14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3" y="4766301"/>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817327" y="4688004"/>
            <a:ext cx="919941" cy="224347"/>
          </a:xfrm>
          <a:prstGeom prst="rect">
            <a:avLst/>
          </a:prstGeom>
        </p:spPr>
      </p:pic>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4613277" y="552454"/>
            <a:ext cx="4133851" cy="3883025"/>
          </a:xfrm>
        </p:spPr>
        <p:txBody>
          <a:bodyPr/>
          <a:lstStyle>
            <a:lvl1pPr>
              <a:defRPr/>
            </a:lvl1pPr>
          </a:lstStyle>
          <a:p>
            <a:r>
              <a:rPr lang="en-US"/>
              <a:t>Place Image here</a:t>
            </a:r>
          </a:p>
        </p:txBody>
      </p:sp>
    </p:spTree>
    <p:extLst>
      <p:ext uri="{BB962C8B-B14F-4D97-AF65-F5344CB8AC3E}">
        <p14:creationId xmlns:p14="http://schemas.microsoft.com/office/powerpoint/2010/main" val="270138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6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1" y="552451"/>
            <a:ext cx="8318456" cy="342900"/>
          </a:xfrm>
        </p:spPr>
        <p:txBody>
          <a:bodyPr vert="horz" lIns="0" tIns="0" rIns="91440" bIns="45720" rtlCol="0" anchor="t">
            <a:noAutofit/>
          </a:bodyPr>
          <a:lstStyle>
            <a:lvl1pPr>
              <a:defRPr lang="en-US" sz="2800" dirty="0"/>
            </a:lvl1pPr>
          </a:lstStyle>
          <a:p>
            <a:pPr lvl="0"/>
            <a:r>
              <a:rPr lang="en-US"/>
              <a:t>Arial 28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3" y="945464"/>
            <a:ext cx="8328063" cy="611491"/>
          </a:xfrm>
          <a:prstGeom prst="rect">
            <a:avLst/>
          </a:prstGeom>
        </p:spPr>
        <p:txBody>
          <a:bodyPr lIns="0"/>
          <a:lstStyle>
            <a:lvl1pPr marL="0" indent="0">
              <a:lnSpc>
                <a:spcPts val="1600"/>
              </a:lnSpc>
              <a:buNone/>
              <a:defRPr lang="en-US" sz="14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3" y="4766301"/>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817327" y="4688004"/>
            <a:ext cx="919941" cy="224347"/>
          </a:xfrm>
          <a:prstGeom prst="rect">
            <a:avLst/>
          </a:prstGeom>
        </p:spPr>
      </p:pic>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419103" y="2113007"/>
            <a:ext cx="4028303" cy="2347784"/>
          </a:xfrm>
        </p:spPr>
        <p:txBody>
          <a:bodyPr/>
          <a:lstStyle>
            <a:lvl1pPr>
              <a:defRPr/>
            </a:lvl1pPr>
          </a:lstStyle>
          <a:p>
            <a:r>
              <a:rPr lang="en-US"/>
              <a:t>Place Image here</a:t>
            </a:r>
          </a:p>
        </p:txBody>
      </p:sp>
      <p:sp>
        <p:nvSpPr>
          <p:cNvPr id="8" name="Picture Placeholder 6">
            <a:extLst>
              <a:ext uri="{FF2B5EF4-FFF2-40B4-BE49-F238E27FC236}">
                <a16:creationId xmlns:a16="http://schemas.microsoft.com/office/drawing/2014/main" id="{BB2F037D-F7DC-4969-8BE1-4D51AE3B5484}"/>
              </a:ext>
            </a:extLst>
          </p:cNvPr>
          <p:cNvSpPr>
            <a:spLocks noGrp="1"/>
          </p:cNvSpPr>
          <p:nvPr>
            <p:ph type="pic" sz="quarter" idx="13" hasCustomPrompt="1"/>
          </p:nvPr>
        </p:nvSpPr>
        <p:spPr>
          <a:xfrm>
            <a:off x="4620399" y="2113007"/>
            <a:ext cx="4028303" cy="2347784"/>
          </a:xfrm>
        </p:spPr>
        <p:txBody>
          <a:bodyPr/>
          <a:lstStyle>
            <a:lvl1pPr>
              <a:defRPr/>
            </a:lvl1pPr>
          </a:lstStyle>
          <a:p>
            <a:r>
              <a:rPr lang="en-US"/>
              <a:t>Place Image here</a:t>
            </a:r>
          </a:p>
        </p:txBody>
      </p:sp>
      <p:sp>
        <p:nvSpPr>
          <p:cNvPr id="6" name="Table Placeholder 5">
            <a:extLst>
              <a:ext uri="{FF2B5EF4-FFF2-40B4-BE49-F238E27FC236}">
                <a16:creationId xmlns:a16="http://schemas.microsoft.com/office/drawing/2014/main" id="{F03ACF95-19AA-4642-A427-828D17C3A524}"/>
              </a:ext>
            </a:extLst>
          </p:cNvPr>
          <p:cNvSpPr>
            <a:spLocks noGrp="1"/>
          </p:cNvSpPr>
          <p:nvPr>
            <p:ph type="tbl" sz="quarter" idx="14"/>
          </p:nvPr>
        </p:nvSpPr>
        <p:spPr>
          <a:xfrm>
            <a:off x="419103" y="1705534"/>
            <a:ext cx="4005263" cy="258762"/>
          </a:xfrm>
        </p:spPr>
        <p:txBody>
          <a:bodyPr/>
          <a:lstStyle>
            <a:lvl1pPr>
              <a:defRPr sz="1000" b="1">
                <a:solidFill>
                  <a:schemeClr val="tx1"/>
                </a:solidFill>
              </a:defRPr>
            </a:lvl1pPr>
          </a:lstStyle>
          <a:p>
            <a:r>
              <a:rPr lang="en-US"/>
              <a:t>Click icon to add table</a:t>
            </a:r>
          </a:p>
        </p:txBody>
      </p:sp>
      <p:sp>
        <p:nvSpPr>
          <p:cNvPr id="11" name="Table Placeholder 5">
            <a:extLst>
              <a:ext uri="{FF2B5EF4-FFF2-40B4-BE49-F238E27FC236}">
                <a16:creationId xmlns:a16="http://schemas.microsoft.com/office/drawing/2014/main" id="{7CA18CE0-B33A-4A8D-86C1-4B496BD0C1E0}"/>
              </a:ext>
            </a:extLst>
          </p:cNvPr>
          <p:cNvSpPr>
            <a:spLocks noGrp="1"/>
          </p:cNvSpPr>
          <p:nvPr>
            <p:ph type="tbl" sz="quarter" idx="15"/>
          </p:nvPr>
        </p:nvSpPr>
        <p:spPr>
          <a:xfrm>
            <a:off x="4618725" y="1705534"/>
            <a:ext cx="4005263" cy="258762"/>
          </a:xfrm>
        </p:spPr>
        <p:txBody>
          <a:bodyPr/>
          <a:lstStyle>
            <a:lvl1pPr>
              <a:defRPr sz="1000" b="1">
                <a:solidFill>
                  <a:schemeClr val="tx1"/>
                </a:solidFill>
              </a:defRPr>
            </a:lvl1pPr>
          </a:lstStyle>
          <a:p>
            <a:r>
              <a:rPr lang="en-US"/>
              <a:t>Click icon to add table</a:t>
            </a:r>
          </a:p>
        </p:txBody>
      </p:sp>
    </p:spTree>
    <p:extLst>
      <p:ext uri="{BB962C8B-B14F-4D97-AF65-F5344CB8AC3E}">
        <p14:creationId xmlns:p14="http://schemas.microsoft.com/office/powerpoint/2010/main" val="268052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2274" y="552451"/>
            <a:ext cx="2471716" cy="519595"/>
          </a:xfrm>
        </p:spPr>
        <p:txBody>
          <a:bodyPr vert="horz" lIns="0" tIns="0" rIns="91440" bIns="45720" rtlCol="0" anchor="t">
            <a:noAutofit/>
          </a:bodyPr>
          <a:lstStyle>
            <a:lvl1pPr>
              <a:defRPr lang="en-US" sz="2400" dirty="0"/>
            </a:lvl1pPr>
          </a:lstStyle>
          <a:p>
            <a:pPr lvl="0"/>
            <a:r>
              <a:rPr lang="en-US"/>
              <a:t>Title Case, </a:t>
            </a:r>
            <a:br>
              <a:rPr lang="en-US"/>
            </a:br>
            <a:r>
              <a:rPr lang="en-US"/>
              <a:t>Arial 24 Pt</a:t>
            </a:r>
            <a:br>
              <a:rPr lang="en-US"/>
            </a:br>
            <a:r>
              <a:rPr lang="en-US"/>
              <a:t>Third Line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3" y="1707167"/>
            <a:ext cx="2478139" cy="2318238"/>
          </a:xfrm>
          <a:prstGeom prst="rect">
            <a:avLst/>
          </a:prstGeom>
        </p:spPr>
        <p:txBody>
          <a:bodyPr lIns="0"/>
          <a:lstStyle>
            <a:lvl1pPr marL="0" indent="0">
              <a:lnSpc>
                <a:spcPts val="1440"/>
              </a:lnSpc>
              <a:buNone/>
              <a:defRPr lang="en-US" sz="12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3256671" y="552451"/>
            <a:ext cx="5490454" cy="3522414"/>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408639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Header, 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0" y="552451"/>
            <a:ext cx="6127114" cy="342900"/>
          </a:xfrm>
        </p:spPr>
        <p:txBody>
          <a:bodyPr vert="horz" lIns="0" tIns="0" rIns="91440" bIns="45720" rtlCol="0" anchor="t">
            <a:noAutofit/>
          </a:bodyPr>
          <a:lstStyle>
            <a:lvl1pPr>
              <a:defRPr lang="en-US" sz="1800" b="1" kern="1200" dirty="0">
                <a:solidFill>
                  <a:schemeClr val="tx1"/>
                </a:solidFill>
                <a:latin typeface="Arial" panose="020B0604020202020204" pitchFamily="34" charset="0"/>
                <a:ea typeface="+mj-ea"/>
                <a:cs typeface="Arial" charset="0"/>
              </a:defRPr>
            </a:lvl1pPr>
          </a:lstStyle>
          <a:p>
            <a:pPr lvl="0" algn="l" defTabSz="457166" rtl="0" eaLnBrk="1" latinLnBrk="0" hangingPunct="1">
              <a:lnSpc>
                <a:spcPct val="90000"/>
              </a:lnSpc>
              <a:spcBef>
                <a:spcPct val="0"/>
              </a:spcBef>
              <a:buNone/>
            </a:pPr>
            <a:r>
              <a:rPr lang="en-US"/>
              <a:t>Title Case, Arial 18 Pt</a:t>
            </a:r>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419101" y="2956140"/>
            <a:ext cx="6136682" cy="1311041"/>
          </a:xfrm>
        </p:spPr>
        <p:txBody>
          <a:bodyPr vert="horz" lIns="0" tIns="45720" rIns="91440" bIns="45720" rtlCol="0" anchor="t" anchorCtr="0">
            <a:noAutofit/>
          </a:bodyPr>
          <a:lstStyle>
            <a:lvl1pPr marL="0" indent="0">
              <a:lnSpc>
                <a:spcPts val="1600"/>
              </a:lnSpc>
              <a:buNone/>
              <a:defRPr lang="en-US" sz="1200" dirty="0"/>
            </a:lvl1pPr>
          </a:lstStyle>
          <a:p>
            <a:pPr marL="171438" lvl="0" indent="-171438">
              <a:lnSpc>
                <a:spcPts val="1800"/>
              </a:lnSpc>
              <a:spcAft>
                <a:spcPts val="1200"/>
              </a:spcAft>
            </a:pPr>
            <a:r>
              <a:rPr lang="en-US"/>
              <a:t>Arial 12 </a:t>
            </a:r>
            <a:r>
              <a:rPr lang="en-US" err="1"/>
              <a:t>pt</a:t>
            </a:r>
            <a:endParaRPr lang="en-US"/>
          </a:p>
        </p:txBody>
      </p:sp>
      <p:sp>
        <p:nvSpPr>
          <p:cNvPr id="5" name="Text Placeholder 4">
            <a:extLst>
              <a:ext uri="{FF2B5EF4-FFF2-40B4-BE49-F238E27FC236}">
                <a16:creationId xmlns:a16="http://schemas.microsoft.com/office/drawing/2014/main" id="{33400CBF-4912-4B40-B482-D799240A1F6D}"/>
              </a:ext>
            </a:extLst>
          </p:cNvPr>
          <p:cNvSpPr>
            <a:spLocks noGrp="1"/>
          </p:cNvSpPr>
          <p:nvPr>
            <p:ph type="body" sz="quarter" idx="15" hasCustomPrompt="1"/>
          </p:nvPr>
        </p:nvSpPr>
        <p:spPr>
          <a:xfrm>
            <a:off x="399486" y="1082678"/>
            <a:ext cx="6156298" cy="234950"/>
          </a:xfrm>
        </p:spPr>
        <p:txBody>
          <a:bodyPr/>
          <a:lstStyle>
            <a:lvl1pPr marL="0" indent="0" algn="l" defTabSz="457166"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1pPr>
            <a:lvl2pPr marL="0" indent="0" algn="l" defTabSz="457166"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2pPr>
            <a:lvl3pPr marL="0" indent="0" algn="l" defTabSz="457166"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3pPr>
            <a:lvl4pPr marL="0" indent="0" algn="l" defTabSz="457166"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4pPr>
            <a:lvl5pPr marL="0" indent="0" algn="l" defTabSz="457166" rtl="0" eaLnBrk="1" latinLnBrk="0" hangingPunct="1">
              <a:lnSpc>
                <a:spcPct val="90000"/>
              </a:lnSpc>
              <a:spcBef>
                <a:spcPct val="0"/>
              </a:spcBef>
              <a:buNone/>
              <a:defRPr lang="en-US" sz="2800" b="1" kern="1200" dirty="0">
                <a:solidFill>
                  <a:schemeClr val="tx1"/>
                </a:solidFill>
                <a:latin typeface="Arial" charset="0"/>
                <a:ea typeface="+mj-ea"/>
                <a:cs typeface="Arial" charset="0"/>
              </a:defRPr>
            </a:lvl5pPr>
          </a:lstStyle>
          <a:p>
            <a:pPr lvl="0"/>
            <a:r>
              <a:rPr lang="en-US"/>
              <a:t>Arial 32 </a:t>
            </a:r>
            <a:r>
              <a:rPr lang="en-US" err="1"/>
              <a:t>pt</a:t>
            </a:r>
            <a:r>
              <a:rPr lang="en-US"/>
              <a: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5508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2274" y="552451"/>
            <a:ext cx="2471716" cy="342900"/>
          </a:xfrm>
        </p:spPr>
        <p:txBody>
          <a:bodyPr vert="horz" lIns="0" tIns="0" rIns="91440" bIns="45720" rtlCol="0" anchor="t">
            <a:noAutofit/>
          </a:bodyPr>
          <a:lstStyle>
            <a:lvl1pPr>
              <a:defRPr lang="en-US" sz="2400" dirty="0"/>
            </a:lvl1pPr>
          </a:lstStyle>
          <a:p>
            <a:pPr lvl="0"/>
            <a:r>
              <a:rPr lang="en-US"/>
              <a:t>Title Case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5" y="1092425"/>
            <a:ext cx="2478139" cy="3095448"/>
          </a:xfrm>
          <a:prstGeom prst="rect">
            <a:avLst/>
          </a:prstGeom>
        </p:spPr>
        <p:txBody>
          <a:bodyPr lIns="0"/>
          <a:lstStyle>
            <a:lvl1pPr marL="0" indent="0">
              <a:lnSpc>
                <a:spcPts val="1440"/>
              </a:lnSpc>
              <a:buNone/>
              <a:defRPr lang="en-US" sz="12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3256671" y="552451"/>
            <a:ext cx="5490454" cy="3522414"/>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381806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2274" y="552453"/>
            <a:ext cx="2471716" cy="519595"/>
          </a:xfrm>
        </p:spPr>
        <p:txBody>
          <a:bodyPr vert="horz" lIns="0" tIns="0" rIns="91440" bIns="45720" rtlCol="0" anchor="t">
            <a:noAutofit/>
          </a:bodyPr>
          <a:lstStyle>
            <a:lvl1pPr>
              <a:defRPr lang="en-US" sz="2400" dirty="0"/>
            </a:lvl1pPr>
          </a:lstStyle>
          <a:p>
            <a:pPr lvl="0"/>
            <a:r>
              <a:rPr lang="en-US"/>
              <a:t>Title Case, </a:t>
            </a:r>
            <a:br>
              <a:rPr lang="en-US"/>
            </a:br>
            <a:r>
              <a:rPr lang="en-US"/>
              <a:t>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5" y="1428754"/>
            <a:ext cx="2478139" cy="2741195"/>
          </a:xfrm>
          <a:prstGeom prst="rect">
            <a:avLst/>
          </a:prstGeom>
        </p:spPr>
        <p:txBody>
          <a:bodyPr lIns="0"/>
          <a:lstStyle>
            <a:lvl1pPr marL="0" indent="0">
              <a:lnSpc>
                <a:spcPts val="1440"/>
              </a:lnSpc>
              <a:buNone/>
              <a:defRPr lang="en-US" sz="12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3256671" y="552451"/>
            <a:ext cx="5490454" cy="3522414"/>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342405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2274" y="552453"/>
            <a:ext cx="2471716" cy="519595"/>
          </a:xfrm>
        </p:spPr>
        <p:txBody>
          <a:bodyPr vert="horz" lIns="0" tIns="0" rIns="91440" bIns="45720" rtlCol="0" anchor="t">
            <a:noAutofit/>
          </a:bodyPr>
          <a:lstStyle>
            <a:lvl1pPr>
              <a:defRPr lang="en-US" sz="2400" dirty="0"/>
            </a:lvl1pPr>
          </a:lstStyle>
          <a:p>
            <a:pPr lvl="0"/>
            <a:r>
              <a:rPr lang="en-US"/>
              <a:t>Title Case, </a:t>
            </a:r>
            <a:br>
              <a:rPr lang="en-US"/>
            </a:br>
            <a:r>
              <a:rPr lang="en-US"/>
              <a:t>Arial 24 Pt</a:t>
            </a:r>
            <a:br>
              <a:rPr lang="en-US"/>
            </a:br>
            <a:r>
              <a:rPr lang="en-US"/>
              <a:t>Third Line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5" y="1707167"/>
            <a:ext cx="2478139" cy="2318238"/>
          </a:xfrm>
          <a:prstGeom prst="rect">
            <a:avLst/>
          </a:prstGeom>
        </p:spPr>
        <p:txBody>
          <a:bodyPr lIns="0"/>
          <a:lstStyle>
            <a:lvl1pPr marL="0" indent="0">
              <a:lnSpc>
                <a:spcPts val="1440"/>
              </a:lnSpc>
              <a:buNone/>
              <a:defRPr lang="en-US" sz="12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3256671" y="552451"/>
            <a:ext cx="5490454" cy="3522414"/>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315234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2 column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4985"/>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C14B917D-FE7D-46FB-9C5C-2813E30020E9}"/>
              </a:ext>
            </a:extLst>
          </p:cNvPr>
          <p:cNvSpPr>
            <a:spLocks noGrp="1"/>
          </p:cNvSpPr>
          <p:nvPr>
            <p:ph type="body" sz="quarter" idx="13"/>
          </p:nvPr>
        </p:nvSpPr>
        <p:spPr>
          <a:xfrm>
            <a:off x="428669" y="1201073"/>
            <a:ext cx="3865863" cy="3307839"/>
          </a:xfrm>
        </p:spPr>
        <p:txBody>
          <a:bodyPr/>
          <a:lstStyle>
            <a:lvl1pPr marL="233345" indent="-233345">
              <a:spcAft>
                <a:spcPts val="1200"/>
              </a:spcAft>
              <a:tabLst/>
              <a:defRPr sz="1400"/>
            </a:lvl1pPr>
            <a:lvl2pPr marL="565108" indent="-171438">
              <a:defRPr lang="en-US" sz="1200" b="0" kern="1200" baseline="0" dirty="0" smtClean="0">
                <a:solidFill>
                  <a:schemeClr val="tx1"/>
                </a:solidFill>
                <a:latin typeface="+mn-lt"/>
                <a:ea typeface="+mn-ea"/>
                <a:cs typeface="+mn-cs"/>
              </a:defRPr>
            </a:lvl2pPr>
            <a:lvl3pPr marL="512726" indent="-171438">
              <a:defRPr sz="1200"/>
            </a:lvl3pPr>
            <a:lvl4pPr>
              <a:defRPr sz="1200"/>
            </a:lvl4pPr>
            <a:lvl5pPr marL="1312764" indent="-165088">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97AFDA8-8A83-44A0-962D-A4260FF64960}"/>
              </a:ext>
            </a:extLst>
          </p:cNvPr>
          <p:cNvSpPr>
            <a:spLocks noGrp="1"/>
          </p:cNvSpPr>
          <p:nvPr>
            <p:ph type="body" sz="quarter" idx="14"/>
          </p:nvPr>
        </p:nvSpPr>
        <p:spPr>
          <a:xfrm>
            <a:off x="4613277" y="1201073"/>
            <a:ext cx="4039249" cy="3307839"/>
          </a:xfrm>
        </p:spPr>
        <p:txBody>
          <a:bodyPr/>
          <a:lstStyle>
            <a:lvl1pPr marL="233345" indent="-233345">
              <a:spcAft>
                <a:spcPts val="1200"/>
              </a:spcAft>
              <a:defRPr sz="1400"/>
            </a:lvl1pPr>
            <a:lvl2pPr marL="565108" indent="-171438">
              <a:defRPr lang="en-US" sz="1200" b="0" kern="1200" baseline="0" dirty="0" smtClean="0">
                <a:solidFill>
                  <a:schemeClr val="tx1"/>
                </a:solidFill>
                <a:latin typeface="+mn-lt"/>
                <a:ea typeface="+mn-ea"/>
                <a:cs typeface="+mn-cs"/>
              </a:defRPr>
            </a:lvl2pPr>
            <a:lvl3pPr marL="512726" indent="-171438">
              <a:defRPr sz="1200"/>
            </a:lvl3pPr>
            <a:lvl4pPr>
              <a:defRPr sz="1200"/>
            </a:lvl4pPr>
            <a:lvl5pPr marL="1312764" indent="-165088">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3965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11480" y="552454"/>
            <a:ext cx="8229600" cy="323165"/>
          </a:xfrm>
        </p:spPr>
        <p:txBody>
          <a:bodyPr vert="horz" lIns="0" tIns="0" rIns="91440" bIns="45720" rtlCol="0" anchor="t">
            <a:noAutofit/>
          </a:bodyPr>
          <a:lstStyle>
            <a:lvl1pPr>
              <a:defRPr lang="en-US" sz="2400" dirty="0"/>
            </a:lvl1pPr>
          </a:lstStyle>
          <a:p>
            <a:pPr lvl="0"/>
            <a:r>
              <a:rPr lang="en-US"/>
              <a:t>Title - Title Case, Arial 24 Pt</a:t>
            </a:r>
          </a:p>
        </p:txBody>
      </p:sp>
      <p:sp>
        <p:nvSpPr>
          <p:cNvPr id="12" name="Content Placeholder 5"/>
          <p:cNvSpPr>
            <a:spLocks noGrp="1"/>
          </p:cNvSpPr>
          <p:nvPr>
            <p:ph sz="quarter" idx="11" hasCustomPrompt="1"/>
          </p:nvPr>
        </p:nvSpPr>
        <p:spPr>
          <a:xfrm>
            <a:off x="415127" y="897363"/>
            <a:ext cx="8224521" cy="193948"/>
          </a:xfrm>
        </p:spPr>
        <p:txBody>
          <a:bodyPr vert="horz" wrap="square" lIns="0" tIns="0" rIns="91440" bIns="0" rtlCol="0" anchor="t">
            <a:spAutoFit/>
          </a:bodyPr>
          <a:lstStyle>
            <a:lvl1pPr>
              <a:defRPr lang="en-US" sz="1400" dirty="0">
                <a:ea typeface="+mj-ea"/>
                <a:cs typeface="+mj-cs"/>
              </a:defRPr>
            </a:lvl1pPr>
          </a:lstStyle>
          <a:p>
            <a:pPr marL="0" lvl="0" indent="0">
              <a:lnSpc>
                <a:spcPct val="90000"/>
              </a:lnSpc>
              <a:spcBef>
                <a:spcPct val="0"/>
              </a:spcBef>
              <a:buNone/>
            </a:pPr>
            <a:r>
              <a:rPr lang="en-US"/>
              <a:t>Subtitle | 14 Pt | Max 2 Lines | Max Character: 100 </a:t>
            </a:r>
          </a:p>
        </p:txBody>
      </p:sp>
      <p:sp>
        <p:nvSpPr>
          <p:cNvPr id="10" name="Text Placeholder 8"/>
          <p:cNvSpPr>
            <a:spLocks noGrp="1"/>
          </p:cNvSpPr>
          <p:nvPr>
            <p:ph type="body" sz="quarter" idx="12"/>
          </p:nvPr>
        </p:nvSpPr>
        <p:spPr>
          <a:xfrm>
            <a:off x="460188" y="4448178"/>
            <a:ext cx="8223631" cy="204788"/>
          </a:xfrm>
        </p:spPr>
        <p:txBody>
          <a:bodyPr/>
          <a:lstStyle>
            <a:lvl1pPr marL="0" indent="0">
              <a:lnSpc>
                <a:spcPct val="100000"/>
              </a:lnSpc>
              <a:spcBef>
                <a:spcPts val="0"/>
              </a:spcBef>
              <a:spcAft>
                <a:spcPts val="0"/>
              </a:spcAft>
              <a:buNone/>
              <a:defRPr sz="1000">
                <a:solidFill>
                  <a:srgbClr val="58676D"/>
                </a:solidFill>
              </a:defRPr>
            </a:lvl1pPr>
            <a:lvl2pPr marL="393671" indent="0">
              <a:lnSpc>
                <a:spcPct val="100000"/>
              </a:lnSpc>
              <a:spcBef>
                <a:spcPts val="0"/>
              </a:spcBef>
              <a:spcAft>
                <a:spcPts val="0"/>
              </a:spcAft>
              <a:buNone/>
              <a:defRPr/>
            </a:lvl2pPr>
            <a:lvl3pPr marL="749246" indent="0">
              <a:lnSpc>
                <a:spcPct val="100000"/>
              </a:lnSpc>
              <a:spcBef>
                <a:spcPts val="0"/>
              </a:spcBef>
              <a:spcAft>
                <a:spcPts val="0"/>
              </a:spcAft>
              <a:buNone/>
              <a:defRPr/>
            </a:lvl3pPr>
            <a:lvl4pPr marL="1092119" indent="0">
              <a:lnSpc>
                <a:spcPct val="100000"/>
              </a:lnSpc>
              <a:spcBef>
                <a:spcPts val="0"/>
              </a:spcBef>
              <a:spcAft>
                <a:spcPts val="0"/>
              </a:spcAft>
              <a:buNone/>
              <a:defRPr/>
            </a:lvl4pPr>
            <a:lvl5pPr marL="1371498" indent="0">
              <a:lnSpc>
                <a:spcPct val="100000"/>
              </a:lnSpc>
              <a:spcBef>
                <a:spcPts val="0"/>
              </a:spcBef>
              <a:spcAft>
                <a:spcPts val="0"/>
              </a:spcAft>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4925BEE2-7C6A-40F8-885C-C0697B259EFB}"/>
              </a:ext>
            </a:extLst>
          </p:cNvPr>
          <p:cNvSpPr>
            <a:spLocks noGrp="1"/>
          </p:cNvSpPr>
          <p:nvPr>
            <p:ph type="sldNum" sz="quarter" idx="4"/>
          </p:nvPr>
        </p:nvSpPr>
        <p:spPr>
          <a:xfrm>
            <a:off x="428673" y="4766301"/>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
        <p:nvSpPr>
          <p:cNvPr id="8" name="Text Placeholder 6">
            <a:extLst>
              <a:ext uri="{FF2B5EF4-FFF2-40B4-BE49-F238E27FC236}">
                <a16:creationId xmlns:a16="http://schemas.microsoft.com/office/drawing/2014/main" id="{1FB0B885-C263-4DCC-8091-4828272191FD}"/>
              </a:ext>
            </a:extLst>
          </p:cNvPr>
          <p:cNvSpPr>
            <a:spLocks noGrp="1"/>
          </p:cNvSpPr>
          <p:nvPr>
            <p:ph type="body" sz="quarter" idx="13"/>
          </p:nvPr>
        </p:nvSpPr>
        <p:spPr>
          <a:xfrm>
            <a:off x="428669" y="1428752"/>
            <a:ext cx="3865863" cy="2695779"/>
          </a:xfrm>
        </p:spPr>
        <p:txBody>
          <a:bodyPr/>
          <a:lstStyle>
            <a:lvl1pPr marL="233345" indent="-233345">
              <a:tabLst/>
              <a:defRPr/>
            </a:lvl1pPr>
            <a:lvl2pPr marL="565108" indent="-171438">
              <a:defRPr lang="en-US" sz="1200" b="0" kern="1200" baseline="0" dirty="0" smtClean="0">
                <a:solidFill>
                  <a:schemeClr val="tx1"/>
                </a:solidFill>
                <a:latin typeface="+mn-lt"/>
                <a:ea typeface="+mn-ea"/>
                <a:cs typeface="+mn-cs"/>
              </a:defRPr>
            </a:lvl2pPr>
            <a:lvl3pPr marL="512726" indent="-171438">
              <a:defRPr sz="1200"/>
            </a:lvl3pPr>
            <a:lvl4pPr>
              <a:defRPr sz="1200"/>
            </a:lvl4pPr>
            <a:lvl5pPr marL="1312764" indent="-165088">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20D15C7D-7913-4B38-99C3-C5E31DE4E1AD}"/>
              </a:ext>
            </a:extLst>
          </p:cNvPr>
          <p:cNvSpPr>
            <a:spLocks noGrp="1"/>
          </p:cNvSpPr>
          <p:nvPr>
            <p:ph type="body" sz="quarter" idx="14"/>
          </p:nvPr>
        </p:nvSpPr>
        <p:spPr>
          <a:xfrm>
            <a:off x="4613277" y="1458459"/>
            <a:ext cx="4039249" cy="2666070"/>
          </a:xfrm>
        </p:spPr>
        <p:txBody>
          <a:bodyPr/>
          <a:lstStyle>
            <a:lvl1pPr marL="233345" indent="-233345">
              <a:defRPr/>
            </a:lvl1pPr>
            <a:lvl2pPr marL="565108" indent="-171438">
              <a:defRPr lang="en-US" sz="1200" b="0" kern="1200" baseline="0" dirty="0" smtClean="0">
                <a:solidFill>
                  <a:schemeClr val="tx1"/>
                </a:solidFill>
                <a:latin typeface="+mn-lt"/>
                <a:ea typeface="+mn-ea"/>
                <a:cs typeface="+mn-cs"/>
              </a:defRPr>
            </a:lvl2pPr>
            <a:lvl3pPr marL="512726" indent="-171438">
              <a:defRPr sz="1200"/>
            </a:lvl3pPr>
            <a:lvl4pPr>
              <a:defRPr sz="1200"/>
            </a:lvl4pPr>
            <a:lvl5pPr marL="1312764" indent="-165088">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2607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2454"/>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95215B55-CB2B-4E5B-9E8A-5936BF85FBD9}"/>
              </a:ext>
            </a:extLst>
          </p:cNvPr>
          <p:cNvSpPr>
            <a:spLocks noGrp="1"/>
          </p:cNvSpPr>
          <p:nvPr>
            <p:ph type="body" sz="quarter" idx="13"/>
          </p:nvPr>
        </p:nvSpPr>
        <p:spPr>
          <a:xfrm>
            <a:off x="3257257" y="1201073"/>
            <a:ext cx="2564425" cy="3307839"/>
          </a:xfrm>
        </p:spPr>
        <p:txBody>
          <a:bodyPr/>
          <a:lstStyle>
            <a:lvl1pPr marL="0" indent="0">
              <a:buNone/>
              <a:tabLst/>
              <a:defRPr sz="1200"/>
            </a:lvl1pPr>
            <a:lvl2pPr marL="565108" indent="-171438">
              <a:defRPr lang="en-US" sz="1200" b="0" kern="1200" baseline="0" dirty="0" smtClean="0">
                <a:solidFill>
                  <a:schemeClr val="tx1"/>
                </a:solidFill>
                <a:latin typeface="+mn-lt"/>
                <a:ea typeface="+mn-ea"/>
                <a:cs typeface="+mn-cs"/>
              </a:defRPr>
            </a:lvl2pPr>
            <a:lvl3pPr marL="396845" indent="-163501">
              <a:defRPr sz="1000"/>
            </a:lvl3pPr>
            <a:lvl4pPr>
              <a:defRPr sz="1000"/>
            </a:lvl4pPr>
            <a:lvl5pPr marL="1312764" indent="-165088">
              <a:defRPr sz="1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8E50CAE9-EFBE-4DEF-A9F8-7D4BA6D6F2F9}"/>
              </a:ext>
            </a:extLst>
          </p:cNvPr>
          <p:cNvSpPr>
            <a:spLocks noGrp="1"/>
          </p:cNvSpPr>
          <p:nvPr>
            <p:ph type="body" sz="quarter" idx="16"/>
          </p:nvPr>
        </p:nvSpPr>
        <p:spPr>
          <a:xfrm>
            <a:off x="5983289" y="1201073"/>
            <a:ext cx="2748258" cy="3307839"/>
          </a:xfrm>
        </p:spPr>
        <p:txBody>
          <a:bodyPr/>
          <a:lstStyle>
            <a:lvl1pPr marL="0" indent="0">
              <a:buNone/>
              <a:tabLst/>
              <a:defRPr sz="1200"/>
            </a:lvl1pPr>
            <a:lvl2pPr marL="565108" indent="-171438">
              <a:defRPr lang="en-US" sz="1200" b="0" kern="1200" baseline="0" dirty="0" smtClean="0">
                <a:solidFill>
                  <a:schemeClr val="tx1"/>
                </a:solidFill>
                <a:latin typeface="+mn-lt"/>
                <a:ea typeface="+mn-ea"/>
                <a:cs typeface="+mn-cs"/>
              </a:defRPr>
            </a:lvl2pPr>
            <a:lvl3pPr marL="404782" indent="-171438">
              <a:defRPr lang="en-US" sz="1000" b="0" kern="1200" baseline="0" dirty="0" smtClean="0">
                <a:solidFill>
                  <a:schemeClr val="tx1"/>
                </a:solidFill>
                <a:latin typeface="Arial" panose="020B0604020202020204" pitchFamily="34" charset="0"/>
                <a:ea typeface="+mn-ea"/>
                <a:cs typeface="+mn-cs"/>
              </a:defRPr>
            </a:lvl3pPr>
            <a:lvl4pPr>
              <a:defRPr sz="1000"/>
            </a:lvl4pPr>
            <a:lvl5pPr marL="1312764" indent="-165088">
              <a:defRPr sz="10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651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2454"/>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416581" y="1196291"/>
            <a:ext cx="8330546" cy="2925475"/>
          </a:xfrm>
        </p:spPr>
        <p:txBody>
          <a:bodyPr/>
          <a:lstStyle/>
          <a:p>
            <a:r>
              <a:rPr lang="en-US"/>
              <a:t>Click icon to add table</a:t>
            </a:r>
          </a:p>
        </p:txBody>
      </p:sp>
    </p:spTree>
    <p:extLst>
      <p:ext uri="{BB962C8B-B14F-4D97-AF65-F5344CB8AC3E}">
        <p14:creationId xmlns:p14="http://schemas.microsoft.com/office/powerpoint/2010/main" val="424616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4985"/>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6" name="Text Placeholder 5">
            <a:extLst>
              <a:ext uri="{FF2B5EF4-FFF2-40B4-BE49-F238E27FC236}">
                <a16:creationId xmlns:a16="http://schemas.microsoft.com/office/drawing/2014/main" id="{773134C1-21C4-4114-A820-5E4D46CAD630}"/>
              </a:ext>
            </a:extLst>
          </p:cNvPr>
          <p:cNvSpPr>
            <a:spLocks noGrp="1"/>
          </p:cNvSpPr>
          <p:nvPr>
            <p:ph type="body" sz="quarter" idx="12"/>
          </p:nvPr>
        </p:nvSpPr>
        <p:spPr>
          <a:xfrm>
            <a:off x="419103" y="1158585"/>
            <a:ext cx="8328025" cy="3387725"/>
          </a:xfrm>
        </p:spPr>
        <p:txBody>
          <a:bodyPr/>
          <a:lstStyle>
            <a:lvl1pPr marL="0" indent="0" algn="l" defTabSz="457166" rtl="0" eaLnBrk="1" latinLnBrk="0" hangingPunct="1">
              <a:lnSpc>
                <a:spcPts val="1800"/>
              </a:lnSpc>
              <a:spcBef>
                <a:spcPts val="0"/>
              </a:spcBef>
              <a:spcAft>
                <a:spcPts val="1200"/>
              </a:spcAft>
              <a:buClr>
                <a:schemeClr val="tx1"/>
              </a:buClr>
              <a:buSzPct val="110000"/>
              <a:buFont typeface="Wingdings" panose="05000000000000000000" pitchFamily="2" charset="2"/>
              <a:buNone/>
              <a:defRPr lang="en-US" sz="1400" b="0" kern="1200" spc="2" noProof="0" dirty="0" smtClean="0">
                <a:solidFill>
                  <a:schemeClr val="tx1"/>
                </a:solidFill>
                <a:latin typeface="Arial" panose="020B0604020202020204" pitchFamily="34" charset="0"/>
                <a:ea typeface="+mn-ea"/>
                <a:cs typeface="+mn-cs"/>
              </a:defRPr>
            </a:lvl1pPr>
            <a:lvl2pPr>
              <a:defRPr>
                <a:latin typeface="Arial" panose="020B0604020202020204" pitchFamily="34" charset="0"/>
              </a:defRPr>
            </a:lvl2pPr>
            <a:lvl5pPr marL="1260380" indent="-173026">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8370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 column copy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5028" y="552454"/>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100" y="1201074"/>
            <a:ext cx="8343822" cy="3368590"/>
          </a:xfrm>
          <a:prstGeom prst="rect">
            <a:avLst/>
          </a:prstGeom>
        </p:spPr>
        <p:txBody>
          <a:bodyPr lIns="0"/>
          <a:lstStyle>
            <a:lvl1pPr marL="171438" indent="-171438">
              <a:lnSpc>
                <a:spcPts val="1600"/>
              </a:lnSpc>
              <a:spcAft>
                <a:spcPts val="1200"/>
              </a:spcAft>
              <a:buFont typeface="Arial" panose="020B0604020202020204" pitchFamily="34" charset="0"/>
              <a:buChar char="•"/>
              <a:defRPr lang="en-US" sz="1400" b="0" kern="1200" spc="2" noProof="0" dirty="0">
                <a:solidFill>
                  <a:schemeClr val="tx1"/>
                </a:solidFill>
                <a:latin typeface="Arial" panose="020B0604020202020204" pitchFamily="34" charset="0"/>
                <a:ea typeface="+mn-ea"/>
                <a:cs typeface="+mn-cs"/>
              </a:defRPr>
            </a:lvl1pPr>
            <a:lvl2pPr marL="569871" indent="-176200">
              <a:lnSpc>
                <a:spcPts val="1440"/>
              </a:lnSpc>
              <a:buNone/>
              <a:defRPr lang="en-US" sz="1200" b="0" kern="1200" baseline="0" dirty="0" smtClean="0">
                <a:solidFill>
                  <a:schemeClr val="tx1"/>
                </a:solidFill>
                <a:latin typeface="Arial" panose="020B0604020202020204" pitchFamily="34" charset="0"/>
                <a:ea typeface="+mn-ea"/>
                <a:cs typeface="+mn-cs"/>
              </a:defRPr>
            </a:lvl2pPr>
            <a:lvl3pPr marL="0" indent="0">
              <a:lnSpc>
                <a:spcPts val="1440"/>
              </a:lnSpc>
              <a:buNone/>
              <a:defRPr lang="en-US" sz="1200" b="0" kern="1200" baseline="0" dirty="0" smtClean="0">
                <a:solidFill>
                  <a:schemeClr val="tx1"/>
                </a:solidFill>
                <a:latin typeface="Arial" panose="020B0604020202020204" pitchFamily="34" charset="0"/>
                <a:ea typeface="+mn-ea"/>
                <a:cs typeface="+mn-cs"/>
              </a:defRPr>
            </a:lvl3pPr>
            <a:lvl4pPr marL="0" indent="0">
              <a:lnSpc>
                <a:spcPts val="1440"/>
              </a:lnSpc>
              <a:buNone/>
              <a:defRPr lang="en-US" sz="1200" b="0" kern="1200" dirty="0" smtClean="0">
                <a:solidFill>
                  <a:schemeClr val="tx1"/>
                </a:solidFill>
                <a:latin typeface="Arial" panose="020B0604020202020204" pitchFamily="34" charset="0"/>
                <a:ea typeface="+mn-ea"/>
                <a:cs typeface="+mn-cs"/>
              </a:defRPr>
            </a:lvl4pPr>
            <a:lvl5pPr marL="0" indent="0">
              <a:lnSpc>
                <a:spcPts val="1440"/>
              </a:lnSpc>
              <a:buNone/>
              <a:defRPr lang="en-US" sz="1200" b="0" kern="1200" baseline="0" dirty="0">
                <a:solidFill>
                  <a:schemeClr val="tx1"/>
                </a:solidFill>
                <a:latin typeface="Arial" panose="020B0604020202020204" pitchFamily="34" charset="0"/>
                <a:ea typeface="+mn-ea"/>
                <a:cs typeface="+mn-cs"/>
              </a:defRPr>
            </a:lvl5pPr>
          </a:lstStyle>
          <a:p>
            <a:pPr marL="233345" lvl="0"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Click to edit Master text styles</a:t>
            </a:r>
          </a:p>
          <a:p>
            <a:pPr marL="233345" lvl="1"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Second level</a:t>
            </a:r>
          </a:p>
          <a:p>
            <a:pPr marL="233345" lvl="2"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Third level</a:t>
            </a:r>
          </a:p>
          <a:p>
            <a:pPr marL="233345" lvl="3"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Fourth level</a:t>
            </a:r>
          </a:p>
          <a:p>
            <a:pPr marL="233345" lvl="4"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Fifth level</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120310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2 column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4982"/>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C14B917D-FE7D-46FB-9C5C-2813E30020E9}"/>
              </a:ext>
            </a:extLst>
          </p:cNvPr>
          <p:cNvSpPr>
            <a:spLocks noGrp="1"/>
          </p:cNvSpPr>
          <p:nvPr>
            <p:ph type="body" sz="quarter" idx="13"/>
          </p:nvPr>
        </p:nvSpPr>
        <p:spPr>
          <a:xfrm>
            <a:off x="428669" y="1201073"/>
            <a:ext cx="3865863" cy="3307839"/>
          </a:xfrm>
        </p:spPr>
        <p:txBody>
          <a:bodyPr/>
          <a:lstStyle>
            <a:lvl1pPr marL="233357" indent="-233357">
              <a:spcAft>
                <a:spcPts val="1200"/>
              </a:spcAft>
              <a:tabLst/>
              <a:defRPr sz="1400"/>
            </a:lvl1pPr>
            <a:lvl2pPr marL="565136" indent="-171446">
              <a:defRPr lang="en-US" sz="1200" b="0" kern="1200" baseline="0" dirty="0" smtClean="0">
                <a:solidFill>
                  <a:schemeClr val="tx1"/>
                </a:solidFill>
                <a:latin typeface="+mn-lt"/>
                <a:ea typeface="+mn-ea"/>
                <a:cs typeface="+mn-cs"/>
              </a:defRPr>
            </a:lvl2pPr>
            <a:lvl3pPr marL="512750" indent="-171446">
              <a:defRPr sz="1200"/>
            </a:lvl3pPr>
            <a:lvl4pPr>
              <a:defRPr sz="1200"/>
            </a:lvl4pPr>
            <a:lvl5pPr marL="1312830" indent="-165096">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97AFDA8-8A83-44A0-962D-A4260FF64960}"/>
              </a:ext>
            </a:extLst>
          </p:cNvPr>
          <p:cNvSpPr>
            <a:spLocks noGrp="1"/>
          </p:cNvSpPr>
          <p:nvPr>
            <p:ph type="body" sz="quarter" idx="14"/>
          </p:nvPr>
        </p:nvSpPr>
        <p:spPr>
          <a:xfrm>
            <a:off x="4613275" y="1201073"/>
            <a:ext cx="4039249" cy="3307839"/>
          </a:xfrm>
        </p:spPr>
        <p:txBody>
          <a:bodyPr/>
          <a:lstStyle>
            <a:lvl1pPr marL="233357" indent="-233357">
              <a:spcAft>
                <a:spcPts val="1200"/>
              </a:spcAft>
              <a:defRPr sz="1400"/>
            </a:lvl1pPr>
            <a:lvl2pPr marL="565136" indent="-171446">
              <a:defRPr lang="en-US" sz="1200" b="0" kern="1200" baseline="0" dirty="0" smtClean="0">
                <a:solidFill>
                  <a:schemeClr val="tx1"/>
                </a:solidFill>
                <a:latin typeface="+mn-lt"/>
                <a:ea typeface="+mn-ea"/>
                <a:cs typeface="+mn-cs"/>
              </a:defRPr>
            </a:lvl2pPr>
            <a:lvl3pPr marL="512750" indent="-171446">
              <a:defRPr sz="1200"/>
            </a:lvl3pPr>
            <a:lvl4pPr>
              <a:defRPr sz="1200"/>
            </a:lvl4pPr>
            <a:lvl5pPr marL="1312830" indent="-165096">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0606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2 lines, 1 column copy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552451"/>
            <a:ext cx="8229600" cy="497912"/>
          </a:xfrm>
        </p:spPr>
        <p:txBody>
          <a:bodyPr vert="horz" lIns="0" tIns="0" rIns="91440" bIns="45720" rtlCol="0" anchor="t">
            <a:noAutofit/>
          </a:bodyPr>
          <a:lstStyle>
            <a:lvl1pPr>
              <a:defRPr lang="en-US" sz="2400" dirty="0"/>
            </a:lvl1pPr>
          </a:lstStyle>
          <a:p>
            <a:pPr lvl="0"/>
            <a:r>
              <a:rPr lang="en-US"/>
              <a:t>Title - Title Case, Arial 24 Pt</a:t>
            </a:r>
            <a:br>
              <a:rPr lang="en-US"/>
            </a:br>
            <a:r>
              <a:rPr lang="en-US"/>
              <a:t>2 Line Max</a:t>
            </a:r>
          </a:p>
        </p:txBody>
      </p:sp>
      <p:sp>
        <p:nvSpPr>
          <p:cNvPr id="7" name="Content Placeholder 2"/>
          <p:cNvSpPr>
            <a:spLocks noGrp="1"/>
          </p:cNvSpPr>
          <p:nvPr>
            <p:ph sz="half" idx="1" hasCustomPrompt="1"/>
          </p:nvPr>
        </p:nvSpPr>
        <p:spPr>
          <a:xfrm>
            <a:off x="423718" y="1428753"/>
            <a:ext cx="8224982" cy="3226531"/>
          </a:xfrm>
          <a:prstGeom prst="rect">
            <a:avLst/>
          </a:prstGeom>
        </p:spPr>
        <p:txBody>
          <a:bodyPr lIns="0"/>
          <a:lstStyle>
            <a:lvl1pPr marL="342875" indent="-342875">
              <a:lnSpc>
                <a:spcPts val="2880"/>
              </a:lnSpc>
              <a:spcBef>
                <a:spcPts val="600"/>
              </a:spcBef>
              <a:spcAft>
                <a:spcPts val="600"/>
              </a:spcAft>
              <a:defRPr lang="en-US" sz="1400" b="0" kern="1200" spc="2" noProof="0" dirty="0">
                <a:solidFill>
                  <a:schemeClr val="tx1"/>
                </a:solidFill>
                <a:latin typeface="Arial" panose="020B0604020202020204" pitchFamily="34" charset="0"/>
                <a:ea typeface="+mn-ea"/>
                <a:cs typeface="+mn-cs"/>
              </a:defRPr>
            </a:lvl1pPr>
            <a:lvl2pPr>
              <a:defRPr sz="1200" b="0">
                <a:solidFill>
                  <a:schemeClr val="tx1"/>
                </a:solidFill>
                <a:latin typeface="Arial" panose="020B0604020202020204" pitchFamily="34" charset="0"/>
              </a:defRPr>
            </a:lvl2pPr>
            <a:lvl3pPr>
              <a:defRPr sz="1200" b="0">
                <a:solidFill>
                  <a:schemeClr val="tx1"/>
                </a:solidFill>
              </a:defRPr>
            </a:lvl3pPr>
            <a:lvl4pPr>
              <a:defRPr sz="1200" b="0">
                <a:solidFill>
                  <a:schemeClr val="tx1"/>
                </a:solidFill>
              </a:defRPr>
            </a:lvl4pPr>
            <a:lvl5pPr>
              <a:defRPr sz="1200" b="0">
                <a:solidFill>
                  <a:schemeClr val="tx1"/>
                </a:solidFill>
              </a:defRPr>
            </a:lvl5pPr>
            <a:lvl6pPr>
              <a:defRPr sz="1800"/>
            </a:lvl6pPr>
            <a:lvl7pPr>
              <a:defRPr sz="1800"/>
            </a:lvl7pPr>
            <a:lvl8pPr>
              <a:defRPr sz="1800"/>
            </a:lvl8pPr>
            <a:lvl9pPr>
              <a:defRPr sz="1800"/>
            </a:lvl9pPr>
          </a:lstStyle>
          <a:p>
            <a:pPr marL="233345" lvl="0"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2"/>
          </p:nvPr>
        </p:nvSpPr>
        <p:spPr>
          <a:xfrm>
            <a:off x="460188" y="4448178"/>
            <a:ext cx="8223631" cy="204788"/>
          </a:xfrm>
        </p:spPr>
        <p:txBody>
          <a:bodyPr/>
          <a:lstStyle>
            <a:lvl1pPr marL="0" indent="0">
              <a:lnSpc>
                <a:spcPct val="100000"/>
              </a:lnSpc>
              <a:spcBef>
                <a:spcPts val="0"/>
              </a:spcBef>
              <a:spcAft>
                <a:spcPts val="0"/>
              </a:spcAft>
              <a:buNone/>
              <a:defRPr sz="1000">
                <a:solidFill>
                  <a:srgbClr val="58676D"/>
                </a:solidFill>
              </a:defRPr>
            </a:lvl1pPr>
            <a:lvl2pPr marL="393671" indent="0">
              <a:lnSpc>
                <a:spcPct val="100000"/>
              </a:lnSpc>
              <a:spcBef>
                <a:spcPts val="0"/>
              </a:spcBef>
              <a:spcAft>
                <a:spcPts val="0"/>
              </a:spcAft>
              <a:buNone/>
              <a:defRPr/>
            </a:lvl2pPr>
            <a:lvl3pPr marL="749246" indent="0">
              <a:lnSpc>
                <a:spcPct val="100000"/>
              </a:lnSpc>
              <a:spcBef>
                <a:spcPts val="0"/>
              </a:spcBef>
              <a:spcAft>
                <a:spcPts val="0"/>
              </a:spcAft>
              <a:buNone/>
              <a:defRPr/>
            </a:lvl3pPr>
            <a:lvl4pPr marL="1092119" indent="0">
              <a:lnSpc>
                <a:spcPct val="100000"/>
              </a:lnSpc>
              <a:spcBef>
                <a:spcPts val="0"/>
              </a:spcBef>
              <a:spcAft>
                <a:spcPts val="0"/>
              </a:spcAft>
              <a:buNone/>
              <a:defRPr/>
            </a:lvl4pPr>
            <a:lvl5pPr marL="1371498"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D2A43D5-046C-497F-9471-58F9E9F29733}"/>
              </a:ext>
            </a:extLst>
          </p:cNvPr>
          <p:cNvSpPr>
            <a:spLocks noGrp="1"/>
          </p:cNvSpPr>
          <p:nvPr>
            <p:ph type="sldNum" sz="quarter" idx="4"/>
          </p:nvPr>
        </p:nvSpPr>
        <p:spPr>
          <a:xfrm>
            <a:off x="428673" y="4766301"/>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39222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6116" y="552454"/>
            <a:ext cx="8267700" cy="323165"/>
          </a:xfrm>
        </p:spPr>
        <p:txBody>
          <a:bodyPr vert="horz" lIns="0" tIns="0" rIns="91440" bIns="45720" rtlCol="0" anchor="t">
            <a:noAutofit/>
          </a:bodyPr>
          <a:lstStyle>
            <a:lvl1pPr>
              <a:defRPr lang="en-US" sz="2400" dirty="0"/>
            </a:lvl1pPr>
          </a:lstStyle>
          <a:p>
            <a:pPr lvl="0"/>
            <a:r>
              <a:rPr lang="en-US"/>
              <a:t>Title - Title Case, Arial 24 Pt</a:t>
            </a:r>
          </a:p>
        </p:txBody>
      </p:sp>
      <p:sp>
        <p:nvSpPr>
          <p:cNvPr id="7" name="Content Placeholder 2"/>
          <p:cNvSpPr>
            <a:spLocks noGrp="1"/>
          </p:cNvSpPr>
          <p:nvPr>
            <p:ph sz="half" idx="1"/>
          </p:nvPr>
        </p:nvSpPr>
        <p:spPr>
          <a:xfrm>
            <a:off x="424573" y="1201906"/>
            <a:ext cx="8224982" cy="3385337"/>
          </a:xfrm>
          <a:prstGeom prst="rect">
            <a:avLst/>
          </a:prstGeom>
        </p:spPr>
        <p:txBody>
          <a:bodyPr lIns="0"/>
          <a:lstStyle>
            <a:lvl1pPr marL="342875" indent="-342875">
              <a:lnSpc>
                <a:spcPts val="2880"/>
              </a:lnSpc>
              <a:defRPr lang="en-US" sz="1400" b="0" kern="1200" spc="2" noProof="0" dirty="0">
                <a:solidFill>
                  <a:schemeClr val="tx1"/>
                </a:solidFill>
                <a:latin typeface="Arial" panose="020B0604020202020204" pitchFamily="34" charset="0"/>
                <a:ea typeface="+mn-ea"/>
                <a:cs typeface="+mn-cs"/>
              </a:defRPr>
            </a:lvl1pPr>
            <a:lvl2pPr marL="512726" indent="-171438">
              <a:defRPr sz="1200" b="0">
                <a:solidFill>
                  <a:schemeClr val="tx1"/>
                </a:solidFill>
              </a:defRPr>
            </a:lvl2pPr>
            <a:lvl3pPr>
              <a:defRPr lang="en-US" sz="1000" b="0" kern="1200" baseline="0" dirty="0">
                <a:solidFill>
                  <a:schemeClr val="tx1"/>
                </a:solidFill>
                <a:latin typeface="Arial" panose="020B0604020202020204" pitchFamily="34" charset="0"/>
                <a:ea typeface="+mn-ea"/>
                <a:cs typeface="+mn-cs"/>
              </a:defRPr>
            </a:lvl3pPr>
            <a:lvl4pPr>
              <a:defRPr sz="1000" b="0">
                <a:solidFill>
                  <a:schemeClr val="tx1"/>
                </a:solidFill>
              </a:defRPr>
            </a:lvl4pPr>
            <a:lvl5pPr>
              <a:defRPr sz="1000" b="0">
                <a:solidFill>
                  <a:schemeClr val="tx1"/>
                </a:solidFill>
              </a:defRPr>
            </a:lvl5pPr>
            <a:lvl6pPr>
              <a:defRPr sz="1800"/>
            </a:lvl6pPr>
            <a:lvl7pPr>
              <a:defRPr sz="1800"/>
            </a:lvl7pPr>
            <a:lvl8pPr>
              <a:defRPr sz="1800"/>
            </a:lvl8pPr>
            <a:lvl9pPr>
              <a:defRPr sz="1800"/>
            </a:lvl9pPr>
          </a:lstStyle>
          <a:p>
            <a:pPr marL="233345" lvl="0"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Click to edit Master text styles</a:t>
            </a:r>
          </a:p>
          <a:p>
            <a:pPr marL="233345" lvl="1"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Second level</a:t>
            </a:r>
          </a:p>
          <a:p>
            <a:pPr marL="233345" lvl="2"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Third level</a:t>
            </a:r>
          </a:p>
          <a:p>
            <a:pPr marL="233345" lvl="3"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Fourth level</a:t>
            </a:r>
          </a:p>
        </p:txBody>
      </p:sp>
      <p:sp>
        <p:nvSpPr>
          <p:cNvPr id="4" name="Content Placeholder 5"/>
          <p:cNvSpPr>
            <a:spLocks noGrp="1"/>
          </p:cNvSpPr>
          <p:nvPr>
            <p:ph sz="quarter" idx="11" hasCustomPrompt="1"/>
          </p:nvPr>
        </p:nvSpPr>
        <p:spPr>
          <a:xfrm>
            <a:off x="424574" y="895353"/>
            <a:ext cx="8224521" cy="193948"/>
          </a:xfrm>
        </p:spPr>
        <p:txBody>
          <a:bodyPr vert="horz" wrap="square" lIns="0" tIns="0" rIns="91440" bIns="0" rtlCol="0" anchor="t">
            <a:spAutoFit/>
          </a:bodyPr>
          <a:lstStyle>
            <a:lvl1pPr marL="0" indent="0" algn="l" defTabSz="457166" rtl="0" eaLnBrk="1" latinLnBrk="0" hangingPunct="1">
              <a:lnSpc>
                <a:spcPct val="90000"/>
              </a:lnSpc>
              <a:spcBef>
                <a:spcPct val="0"/>
              </a:spcBef>
              <a:buNone/>
              <a:defRPr lang="en-US" sz="1400" b="0" kern="1200" smtClean="0">
                <a:solidFill>
                  <a:schemeClr val="tx1"/>
                </a:solidFill>
                <a:latin typeface="Arial" panose="020B0604020202020204" pitchFamily="34" charset="0"/>
                <a:ea typeface="+mj-ea"/>
                <a:cs typeface="+mj-cs"/>
              </a:defRPr>
            </a:lvl1pPr>
            <a:lvl2pPr algn="l" defTabSz="457166" rtl="0" eaLnBrk="1" latinLnBrk="0" hangingPunct="1">
              <a:lnSpc>
                <a:spcPct val="90000"/>
              </a:lnSpc>
              <a:spcBef>
                <a:spcPct val="0"/>
              </a:spcBef>
              <a:buNone/>
              <a:defRPr lang="en-US" sz="2800" b="0" kern="1200" smtClean="0">
                <a:solidFill>
                  <a:schemeClr val="tx1"/>
                </a:solidFill>
                <a:latin typeface="+mj-lt"/>
                <a:ea typeface="+mj-ea"/>
                <a:cs typeface="+mj-cs"/>
              </a:defRPr>
            </a:lvl2pPr>
            <a:lvl3pPr algn="l" defTabSz="457166" rtl="0" eaLnBrk="1" latinLnBrk="0" hangingPunct="1">
              <a:lnSpc>
                <a:spcPct val="90000"/>
              </a:lnSpc>
              <a:spcBef>
                <a:spcPct val="0"/>
              </a:spcBef>
              <a:buNone/>
              <a:defRPr lang="en-US" sz="2800" b="0" kern="1200" smtClean="0">
                <a:solidFill>
                  <a:schemeClr val="tx1"/>
                </a:solidFill>
                <a:latin typeface="+mj-lt"/>
                <a:ea typeface="+mj-ea"/>
                <a:cs typeface="+mj-cs"/>
              </a:defRPr>
            </a:lvl3pPr>
            <a:lvl4pPr algn="l" defTabSz="457166" rtl="0" eaLnBrk="1" latinLnBrk="0" hangingPunct="1">
              <a:lnSpc>
                <a:spcPct val="90000"/>
              </a:lnSpc>
              <a:spcBef>
                <a:spcPct val="0"/>
              </a:spcBef>
              <a:buNone/>
              <a:defRPr lang="en-US" sz="2800" b="0" kern="1200" smtClean="0">
                <a:solidFill>
                  <a:schemeClr val="tx1"/>
                </a:solidFill>
                <a:latin typeface="+mj-lt"/>
                <a:ea typeface="+mj-ea"/>
                <a:cs typeface="+mj-cs"/>
              </a:defRPr>
            </a:lvl4pPr>
            <a:lvl5pPr algn="l" defTabSz="457166" rtl="0" eaLnBrk="1" latinLnBrk="0" hangingPunct="1">
              <a:lnSpc>
                <a:spcPct val="90000"/>
              </a:lnSpc>
              <a:spcBef>
                <a:spcPct val="0"/>
              </a:spcBef>
              <a:buNone/>
              <a:defRPr lang="en-US" sz="2800" b="0" kern="1200" dirty="0" smtClean="0">
                <a:solidFill>
                  <a:schemeClr val="tx1"/>
                </a:solidFill>
                <a:latin typeface="+mj-lt"/>
                <a:ea typeface="+mj-ea"/>
                <a:cs typeface="+mj-cs"/>
              </a:defRPr>
            </a:lvl5pPr>
          </a:lstStyle>
          <a:p>
            <a:pPr lvl="0"/>
            <a:r>
              <a:rPr lang="en-US"/>
              <a:t>Subtitle | 14 Pt | Max 2 Lines | Max Character: 100 </a:t>
            </a:r>
          </a:p>
        </p:txBody>
      </p:sp>
      <p:sp>
        <p:nvSpPr>
          <p:cNvPr id="9" name="Text Placeholder 8"/>
          <p:cNvSpPr>
            <a:spLocks noGrp="1"/>
          </p:cNvSpPr>
          <p:nvPr>
            <p:ph type="body" sz="quarter" idx="12"/>
          </p:nvPr>
        </p:nvSpPr>
        <p:spPr>
          <a:xfrm>
            <a:off x="460188" y="4448178"/>
            <a:ext cx="8223631" cy="204788"/>
          </a:xfrm>
        </p:spPr>
        <p:txBody>
          <a:bodyPr/>
          <a:lstStyle>
            <a:lvl1pPr marL="0" indent="0">
              <a:lnSpc>
                <a:spcPct val="100000"/>
              </a:lnSpc>
              <a:spcBef>
                <a:spcPts val="0"/>
              </a:spcBef>
              <a:spcAft>
                <a:spcPts val="0"/>
              </a:spcAft>
              <a:buNone/>
              <a:defRPr sz="1000">
                <a:solidFill>
                  <a:srgbClr val="58676D"/>
                </a:solidFill>
              </a:defRPr>
            </a:lvl1pPr>
            <a:lvl2pPr marL="393671" indent="0">
              <a:lnSpc>
                <a:spcPct val="100000"/>
              </a:lnSpc>
              <a:spcBef>
                <a:spcPts val="0"/>
              </a:spcBef>
              <a:spcAft>
                <a:spcPts val="0"/>
              </a:spcAft>
              <a:buNone/>
              <a:defRPr/>
            </a:lvl2pPr>
            <a:lvl3pPr marL="749246" indent="0">
              <a:lnSpc>
                <a:spcPct val="100000"/>
              </a:lnSpc>
              <a:spcBef>
                <a:spcPts val="0"/>
              </a:spcBef>
              <a:spcAft>
                <a:spcPts val="0"/>
              </a:spcAft>
              <a:buNone/>
              <a:defRPr/>
            </a:lvl3pPr>
            <a:lvl4pPr marL="1092119" indent="0">
              <a:lnSpc>
                <a:spcPct val="100000"/>
              </a:lnSpc>
              <a:spcBef>
                <a:spcPts val="0"/>
              </a:spcBef>
              <a:spcAft>
                <a:spcPts val="0"/>
              </a:spcAft>
              <a:buNone/>
              <a:defRPr/>
            </a:lvl4pPr>
            <a:lvl5pPr marL="1371498"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BBBF7996-58DD-427A-A257-9EDFC1ECAB05}"/>
              </a:ext>
            </a:extLst>
          </p:cNvPr>
          <p:cNvSpPr>
            <a:spLocks noGrp="1"/>
          </p:cNvSpPr>
          <p:nvPr>
            <p:ph type="sldNum" sz="quarter" idx="4"/>
          </p:nvPr>
        </p:nvSpPr>
        <p:spPr>
          <a:xfrm>
            <a:off x="428673" y="4766301"/>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418571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547016"/>
            <a:ext cx="8229600" cy="875111"/>
          </a:xfrm>
        </p:spPr>
        <p:txBody>
          <a:bodyPr vert="horz" lIns="0" tIns="0" rIns="91440" bIns="45720" rtlCol="0" anchor="t">
            <a:noAutofit/>
          </a:bodyPr>
          <a:lstStyle>
            <a:lvl1pPr>
              <a:defRPr lang="en-US" sz="2400" dirty="0"/>
            </a:lvl1pPr>
          </a:lstStyle>
          <a:p>
            <a:pPr lvl="0"/>
            <a:r>
              <a:rPr lang="en-US"/>
              <a:t>Title - Title Case, Arial 24 Pt</a:t>
            </a:r>
            <a:br>
              <a:rPr lang="en-US"/>
            </a:br>
            <a:r>
              <a:rPr lang="en-US"/>
              <a:t>2 Line Max</a:t>
            </a:r>
          </a:p>
        </p:txBody>
      </p:sp>
      <p:sp>
        <p:nvSpPr>
          <p:cNvPr id="5" name="Text Placeholder 8"/>
          <p:cNvSpPr>
            <a:spLocks noGrp="1"/>
          </p:cNvSpPr>
          <p:nvPr>
            <p:ph type="body" sz="quarter" idx="12"/>
          </p:nvPr>
        </p:nvSpPr>
        <p:spPr>
          <a:xfrm>
            <a:off x="460188" y="4448178"/>
            <a:ext cx="8223631" cy="204788"/>
          </a:xfrm>
        </p:spPr>
        <p:txBody>
          <a:bodyPr/>
          <a:lstStyle>
            <a:lvl1pPr marL="0" indent="0">
              <a:lnSpc>
                <a:spcPct val="100000"/>
              </a:lnSpc>
              <a:spcBef>
                <a:spcPts val="0"/>
              </a:spcBef>
              <a:spcAft>
                <a:spcPts val="0"/>
              </a:spcAft>
              <a:buNone/>
              <a:defRPr sz="1000">
                <a:solidFill>
                  <a:srgbClr val="58676D"/>
                </a:solidFill>
              </a:defRPr>
            </a:lvl1pPr>
            <a:lvl2pPr marL="393671" indent="0">
              <a:lnSpc>
                <a:spcPct val="100000"/>
              </a:lnSpc>
              <a:spcBef>
                <a:spcPts val="0"/>
              </a:spcBef>
              <a:spcAft>
                <a:spcPts val="0"/>
              </a:spcAft>
              <a:buNone/>
              <a:defRPr/>
            </a:lvl2pPr>
            <a:lvl3pPr marL="749246" indent="0">
              <a:lnSpc>
                <a:spcPct val="100000"/>
              </a:lnSpc>
              <a:spcBef>
                <a:spcPts val="0"/>
              </a:spcBef>
              <a:spcAft>
                <a:spcPts val="0"/>
              </a:spcAft>
              <a:buNone/>
              <a:defRPr/>
            </a:lvl3pPr>
            <a:lvl4pPr marL="1092119" indent="0">
              <a:lnSpc>
                <a:spcPct val="100000"/>
              </a:lnSpc>
              <a:spcBef>
                <a:spcPts val="0"/>
              </a:spcBef>
              <a:spcAft>
                <a:spcPts val="0"/>
              </a:spcAft>
              <a:buNone/>
              <a:defRPr/>
            </a:lvl4pPr>
            <a:lvl5pPr marL="1371498" indent="0">
              <a:lnSpc>
                <a:spcPct val="100000"/>
              </a:lnSpc>
              <a:spcBef>
                <a:spcPts val="0"/>
              </a:spcBef>
              <a:spcAft>
                <a:spcPts val="0"/>
              </a:spcAft>
              <a:buNone/>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399D1090-145C-4A8B-821A-A2056D9D34C9}"/>
              </a:ext>
            </a:extLst>
          </p:cNvPr>
          <p:cNvSpPr>
            <a:spLocks noGrp="1"/>
          </p:cNvSpPr>
          <p:nvPr>
            <p:ph type="sldNum" sz="quarter" idx="4"/>
          </p:nvPr>
        </p:nvSpPr>
        <p:spPr>
          <a:xfrm>
            <a:off x="428673" y="4766301"/>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19861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Subtitle, 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19100" y="552453"/>
            <a:ext cx="8229600" cy="378565"/>
          </a:xfrm>
        </p:spPr>
        <p:txBody>
          <a:bodyPr wrap="square">
            <a:spAutoFit/>
          </a:bodyPr>
          <a:lstStyle>
            <a:lvl1pPr>
              <a:defRPr sz="2400"/>
            </a:lvl1pPr>
          </a:lstStyle>
          <a:p>
            <a:r>
              <a:rPr lang="en-US"/>
              <a:t>Title - Title Case, Arial 24 Pt</a:t>
            </a:r>
          </a:p>
        </p:txBody>
      </p:sp>
      <p:sp>
        <p:nvSpPr>
          <p:cNvPr id="5" name="Content Placeholder 5"/>
          <p:cNvSpPr>
            <a:spLocks noGrp="1"/>
          </p:cNvSpPr>
          <p:nvPr>
            <p:ph sz="quarter" idx="11" hasCustomPrompt="1"/>
          </p:nvPr>
        </p:nvSpPr>
        <p:spPr>
          <a:xfrm>
            <a:off x="419102" y="896592"/>
            <a:ext cx="8224521" cy="193948"/>
          </a:xfrm>
        </p:spPr>
        <p:txBody>
          <a:bodyPr vert="horz" wrap="square" lIns="0" tIns="0" rIns="91440" bIns="0" rtlCol="0" anchor="t">
            <a:spAutoFit/>
          </a:bodyPr>
          <a:lstStyle>
            <a:lvl1pPr marL="0" indent="0" algn="l" defTabSz="457166" rtl="0" eaLnBrk="1" latinLnBrk="0" hangingPunct="1">
              <a:lnSpc>
                <a:spcPct val="90000"/>
              </a:lnSpc>
              <a:spcBef>
                <a:spcPct val="0"/>
              </a:spcBef>
              <a:buNone/>
              <a:defRPr lang="en-US" sz="1400" b="0" kern="1200" spc="2" dirty="0">
                <a:solidFill>
                  <a:schemeClr val="tx1"/>
                </a:solidFill>
                <a:latin typeface="Arial" panose="020B0604020202020204" pitchFamily="34" charset="0"/>
                <a:ea typeface="+mj-ea"/>
                <a:cs typeface="+mj-cs"/>
              </a:defRPr>
            </a:lvl1pPr>
            <a:lvl2pPr algn="l" defTabSz="457166" rtl="0" eaLnBrk="1" latinLnBrk="0" hangingPunct="1">
              <a:lnSpc>
                <a:spcPct val="90000"/>
              </a:lnSpc>
              <a:spcBef>
                <a:spcPct val="0"/>
              </a:spcBef>
              <a:buNone/>
              <a:defRPr lang="en-US" sz="2800" b="0" kern="1200" smtClean="0">
                <a:solidFill>
                  <a:schemeClr val="tx1"/>
                </a:solidFill>
                <a:latin typeface="+mj-lt"/>
                <a:ea typeface="+mj-ea"/>
                <a:cs typeface="+mj-cs"/>
              </a:defRPr>
            </a:lvl2pPr>
            <a:lvl3pPr algn="l" defTabSz="457166" rtl="0" eaLnBrk="1" latinLnBrk="0" hangingPunct="1">
              <a:lnSpc>
                <a:spcPct val="90000"/>
              </a:lnSpc>
              <a:spcBef>
                <a:spcPct val="0"/>
              </a:spcBef>
              <a:buNone/>
              <a:defRPr lang="en-US" sz="2800" b="0" kern="1200" smtClean="0">
                <a:solidFill>
                  <a:schemeClr val="tx1"/>
                </a:solidFill>
                <a:latin typeface="+mj-lt"/>
                <a:ea typeface="+mj-ea"/>
                <a:cs typeface="+mj-cs"/>
              </a:defRPr>
            </a:lvl3pPr>
            <a:lvl4pPr algn="l" defTabSz="457166" rtl="0" eaLnBrk="1" latinLnBrk="0" hangingPunct="1">
              <a:lnSpc>
                <a:spcPct val="90000"/>
              </a:lnSpc>
              <a:spcBef>
                <a:spcPct val="0"/>
              </a:spcBef>
              <a:buNone/>
              <a:defRPr lang="en-US" sz="2800" b="0" kern="1200" smtClean="0">
                <a:solidFill>
                  <a:schemeClr val="tx1"/>
                </a:solidFill>
                <a:latin typeface="+mj-lt"/>
                <a:ea typeface="+mj-ea"/>
                <a:cs typeface="+mj-cs"/>
              </a:defRPr>
            </a:lvl4pPr>
            <a:lvl5pPr algn="l" defTabSz="457166" rtl="0" eaLnBrk="1" latinLnBrk="0" hangingPunct="1">
              <a:lnSpc>
                <a:spcPct val="90000"/>
              </a:lnSpc>
              <a:spcBef>
                <a:spcPct val="0"/>
              </a:spcBef>
              <a:buNone/>
              <a:defRPr lang="en-US" sz="2800" b="0" kern="1200" dirty="0" smtClean="0">
                <a:solidFill>
                  <a:schemeClr val="tx1"/>
                </a:solidFill>
                <a:latin typeface="+mj-lt"/>
                <a:ea typeface="+mj-ea"/>
                <a:cs typeface="+mj-cs"/>
              </a:defRPr>
            </a:lvl5pPr>
          </a:lstStyle>
          <a:p>
            <a:pPr lvl="0"/>
            <a:r>
              <a:rPr lang="en-US"/>
              <a:t>Subtitle | 14 Pt | Max 2 Lines | Max Character: 100 </a:t>
            </a:r>
          </a:p>
        </p:txBody>
      </p:sp>
      <p:sp>
        <p:nvSpPr>
          <p:cNvPr id="8" name="Text Placeholder 8"/>
          <p:cNvSpPr>
            <a:spLocks noGrp="1"/>
          </p:cNvSpPr>
          <p:nvPr>
            <p:ph type="body" sz="quarter" idx="12"/>
          </p:nvPr>
        </p:nvSpPr>
        <p:spPr>
          <a:xfrm>
            <a:off x="460188" y="4448178"/>
            <a:ext cx="8223631" cy="204788"/>
          </a:xfrm>
        </p:spPr>
        <p:txBody>
          <a:bodyPr/>
          <a:lstStyle>
            <a:lvl1pPr marL="0" indent="0">
              <a:lnSpc>
                <a:spcPct val="100000"/>
              </a:lnSpc>
              <a:spcBef>
                <a:spcPts val="0"/>
              </a:spcBef>
              <a:spcAft>
                <a:spcPts val="0"/>
              </a:spcAft>
              <a:buNone/>
              <a:defRPr sz="1000">
                <a:solidFill>
                  <a:srgbClr val="58676D"/>
                </a:solidFill>
              </a:defRPr>
            </a:lvl1pPr>
            <a:lvl2pPr marL="393671" indent="0">
              <a:lnSpc>
                <a:spcPct val="100000"/>
              </a:lnSpc>
              <a:spcBef>
                <a:spcPts val="0"/>
              </a:spcBef>
              <a:spcAft>
                <a:spcPts val="0"/>
              </a:spcAft>
              <a:buNone/>
              <a:defRPr/>
            </a:lvl2pPr>
            <a:lvl3pPr marL="749246" indent="0">
              <a:lnSpc>
                <a:spcPct val="100000"/>
              </a:lnSpc>
              <a:spcBef>
                <a:spcPts val="0"/>
              </a:spcBef>
              <a:spcAft>
                <a:spcPts val="0"/>
              </a:spcAft>
              <a:buNone/>
              <a:defRPr/>
            </a:lvl3pPr>
            <a:lvl4pPr marL="1092119" indent="0">
              <a:lnSpc>
                <a:spcPct val="100000"/>
              </a:lnSpc>
              <a:spcBef>
                <a:spcPts val="0"/>
              </a:spcBef>
              <a:spcAft>
                <a:spcPts val="0"/>
              </a:spcAft>
              <a:buNone/>
              <a:defRPr/>
            </a:lvl4pPr>
            <a:lvl5pPr marL="1371498" indent="0">
              <a:lnSpc>
                <a:spcPct val="100000"/>
              </a:lnSpc>
              <a:spcBef>
                <a:spcPts val="0"/>
              </a:spcBef>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414784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30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cSld name="Clea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813333"/>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Clean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E4EE73-BB88-4E2F-AD48-D1F258FE950C}"/>
              </a:ext>
            </a:extLst>
          </p:cNvPr>
          <p:cNvSpPr>
            <a:spLocks noGrp="1"/>
          </p:cNvSpPr>
          <p:nvPr>
            <p:ph type="body" sz="quarter" idx="10"/>
          </p:nvPr>
        </p:nvSpPr>
        <p:spPr>
          <a:xfrm>
            <a:off x="419102" y="511277"/>
            <a:ext cx="8342313" cy="220662"/>
          </a:xfrm>
        </p:spPr>
        <p:txBody>
          <a:bodyPr tIns="0"/>
          <a:lstStyle>
            <a:lvl1pPr>
              <a:buNone/>
              <a:defRPr sz="1100" b="1"/>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2522858725"/>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Corp and Event Divider light Blu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p:nvPr>
        </p:nvSpPr>
        <p:spPr>
          <a:xfrm>
            <a:off x="419102" y="994786"/>
            <a:ext cx="4214493" cy="1588127"/>
          </a:xfrm>
        </p:spPr>
        <p:txBody>
          <a:bodyPr anchor="t" anchorCtr="0">
            <a:noAutofit/>
          </a:bodyPr>
          <a:lstStyle>
            <a:lvl1pPr marL="0" marR="0" indent="0" algn="l" defTabSz="457166" rtl="0" eaLnBrk="1" fontAlgn="auto" latinLnBrk="0" hangingPunct="1">
              <a:lnSpc>
                <a:spcPct val="90000"/>
              </a:lnSpc>
              <a:spcBef>
                <a:spcPct val="0"/>
              </a:spcBef>
              <a:spcAft>
                <a:spcPts val="0"/>
              </a:spcAft>
              <a:buClrTx/>
              <a:buSzTx/>
              <a:buFontTx/>
              <a:buNone/>
              <a:tabLst/>
              <a:defRPr sz="4800"/>
            </a:lvl1pPr>
          </a:lstStyle>
          <a:p>
            <a:r>
              <a:rPr lang="en-US"/>
              <a:t>Click to edit Master title style</a:t>
            </a:r>
          </a:p>
        </p:txBody>
      </p:sp>
      <p:cxnSp>
        <p:nvCxnSpPr>
          <p:cNvPr id="5" name="Straight Connector 4">
            <a:extLst>
              <a:ext uri="{FF2B5EF4-FFF2-40B4-BE49-F238E27FC236}">
                <a16:creationId xmlns:a16="http://schemas.microsoft.com/office/drawing/2014/main" id="{13780D55-AE83-4E47-A739-EE4F32957C2E}"/>
              </a:ext>
            </a:extLst>
          </p:cNvPr>
          <p:cNvCxnSpPr>
            <a:cxnSpLocks/>
          </p:cNvCxnSpPr>
          <p:nvPr userDrawn="1"/>
        </p:nvCxnSpPr>
        <p:spPr>
          <a:xfrm>
            <a:off x="419102" y="869517"/>
            <a:ext cx="4126523"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68313" y="2906714"/>
            <a:ext cx="4221162" cy="1735137"/>
          </a:xfrm>
          <a:prstGeom prst="rect">
            <a:avLst/>
          </a:prstGeom>
        </p:spPr>
        <p:txBody>
          <a:bodyPr lIns="0">
            <a:noAutofit/>
          </a:bodyPr>
          <a:lstStyle>
            <a:lvl1pPr marL="0" indent="0">
              <a:lnSpc>
                <a:spcPts val="1440"/>
              </a:lnSpc>
              <a:buNone/>
              <a:defRPr lang="en-US" sz="1200" kern="1200" spc="2" dirty="0" smtClean="0">
                <a:solidFill>
                  <a:srgbClr val="FFFFFF"/>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cxnSp>
        <p:nvCxnSpPr>
          <p:cNvPr id="6" name="Straight Connector 5">
            <a:extLst>
              <a:ext uri="{FF2B5EF4-FFF2-40B4-BE49-F238E27FC236}">
                <a16:creationId xmlns:a16="http://schemas.microsoft.com/office/drawing/2014/main" id="{A78B7A9B-D894-DE4A-97F4-B7E3B8E6D045}"/>
              </a:ext>
            </a:extLst>
          </p:cNvPr>
          <p:cNvCxnSpPr/>
          <p:nvPr userDrawn="1"/>
        </p:nvCxnSpPr>
        <p:spPr>
          <a:xfrm>
            <a:off x="419100" y="423236"/>
            <a:ext cx="8337550" cy="0"/>
          </a:xfrm>
          <a:prstGeom prst="line">
            <a:avLst/>
          </a:prstGeom>
          <a:ln w="79375">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963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1841" y="996696"/>
            <a:ext cx="8342109" cy="1499616"/>
          </a:xfrm>
        </p:spPr>
        <p:txBody>
          <a:bodyPr anchor="t" anchorCtr="0">
            <a:noAutofit/>
          </a:bodyPr>
          <a:lstStyle>
            <a:lvl1pPr algn="l">
              <a:defRPr sz="5400">
                <a:solidFill>
                  <a:schemeClr val="bg1"/>
                </a:solidFill>
              </a:defRPr>
            </a:lvl1pPr>
          </a:lstStyle>
          <a:p>
            <a:r>
              <a:rPr lang="en-US"/>
              <a:t>Click to add presentation title</a:t>
            </a:r>
          </a:p>
        </p:txBody>
      </p:sp>
      <p:sp>
        <p:nvSpPr>
          <p:cNvPr id="3" name="Subtitle 2"/>
          <p:cNvSpPr>
            <a:spLocks noGrp="1"/>
          </p:cNvSpPr>
          <p:nvPr>
            <p:ph type="subTitle" idx="1" hasCustomPrompt="1"/>
          </p:nvPr>
        </p:nvSpPr>
        <p:spPr>
          <a:xfrm>
            <a:off x="402475" y="2623491"/>
            <a:ext cx="8341475" cy="369332"/>
          </a:xfrm>
        </p:spPr>
        <p:txBody>
          <a:bodyPr tIns="0">
            <a:noAutofit/>
          </a:bodyPr>
          <a:lstStyle>
            <a:lvl1pPr marL="0" indent="0" algn="l">
              <a:lnSpc>
                <a:spcPct val="100000"/>
              </a:lnSpc>
              <a:spcBef>
                <a:spcPts val="0"/>
              </a:spcBef>
              <a:spcAft>
                <a:spcPts val="0"/>
              </a:spcAft>
              <a:buNone/>
              <a:defRPr sz="1200"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add presenter’s name, presenter’s title</a:t>
            </a:r>
            <a:br>
              <a:rPr lang="en-US"/>
            </a:br>
            <a:r>
              <a:rPr lang="en-US"/>
              <a:t>Click to add date</a:t>
            </a:r>
          </a:p>
        </p:txBody>
      </p:sp>
      <p:pic>
        <p:nvPicPr>
          <p:cNvPr id="7" name="Picture 6"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p:nvPicPr>
        <p:blipFill>
          <a:blip r:embed="rId2"/>
          <a:stretch>
            <a:fillRect/>
          </a:stretch>
        </p:blipFill>
        <p:spPr>
          <a:xfrm>
            <a:off x="7468144" y="4603768"/>
            <a:ext cx="1275806" cy="311132"/>
          </a:xfrm>
          <a:prstGeom prst="rect">
            <a:avLst/>
          </a:prstGeom>
        </p:spPr>
      </p:pic>
      <p:sp>
        <p:nvSpPr>
          <p:cNvPr id="8" name="Footer Placeholder 3"/>
          <p:cNvSpPr txBox="1">
            <a:spLocks/>
          </p:cNvSpPr>
          <p:nvPr/>
        </p:nvSpPr>
        <p:spPr>
          <a:xfrm>
            <a:off x="2832839" y="4792154"/>
            <a:ext cx="3474720" cy="123111"/>
          </a:xfrm>
          <a:prstGeom prst="rect">
            <a:avLst/>
          </a:prstGeom>
        </p:spPr>
        <p:txBody>
          <a:bodyPr vert="horz" lIns="0" tIns="0" rIns="0" bIns="0" rtlCol="0" anchor="ctr">
            <a:noAutofit/>
          </a:bodyPr>
          <a:lstStyle>
            <a:defPPr>
              <a:defRPr lang="en-US"/>
            </a:defPPr>
            <a:lvl1pPr marL="0" algn="ctr" defTabSz="685800" rtl="0" eaLnBrk="1" latinLnBrk="0" hangingPunct="1">
              <a:defRPr sz="8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800">
                <a:solidFill>
                  <a:schemeClr val="bg1"/>
                </a:solidFill>
              </a:rPr>
              <a:t>TVA Restricted Information - Deliberative and Pre-Decisional Privileged </a:t>
            </a:r>
          </a:p>
        </p:txBody>
      </p:sp>
      <p:cxnSp>
        <p:nvCxnSpPr>
          <p:cNvPr id="9" name="Straight Connector 8">
            <a:extLst>
              <a:ext uri="{FF2B5EF4-FFF2-40B4-BE49-F238E27FC236}">
                <a16:creationId xmlns:a16="http://schemas.microsoft.com/office/drawing/2014/main" id="{A41411D5-F492-4B53-B3FB-726D5650ECE4}"/>
              </a:ext>
            </a:extLst>
          </p:cNvPr>
          <p:cNvCxnSpPr>
            <a:cxnSpLocks/>
          </p:cNvCxnSpPr>
          <p:nvPr/>
        </p:nvCxnSpPr>
        <p:spPr>
          <a:xfrm>
            <a:off x="400227" y="869517"/>
            <a:ext cx="4126523"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536276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lvl1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TVA Restricted Information - Deliberative and Pre-Decisional Privileged</a:t>
            </a:r>
          </a:p>
        </p:txBody>
      </p:sp>
      <p:sp>
        <p:nvSpPr>
          <p:cNvPr id="6" name="Slide Number Placeholder 5"/>
          <p:cNvSpPr>
            <a:spLocks noGrp="1"/>
          </p:cNvSpPr>
          <p:nvPr>
            <p:ph type="sldNum" sz="quarter" idx="12"/>
          </p:nvPr>
        </p:nvSpPr>
        <p:spPr/>
        <p:txBody>
          <a:bodyPr/>
          <a:lstStyle/>
          <a:p>
            <a:fld id="{1427CDCA-BE5A-490E-829A-A776A9309B22}" type="slidenum">
              <a:rPr lang="en-US" smtClean="0"/>
              <a:t>‹#›</a:t>
            </a:fld>
            <a:endParaRPr lang="en-US"/>
          </a:p>
        </p:txBody>
      </p:sp>
      <p:cxnSp>
        <p:nvCxnSpPr>
          <p:cNvPr id="7" name="Straight Connector 6">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1175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11480" y="552451"/>
            <a:ext cx="8229600" cy="323165"/>
          </a:xfrm>
        </p:spPr>
        <p:txBody>
          <a:bodyPr vert="horz" lIns="0" tIns="0" rIns="91440" bIns="45720" rtlCol="0" anchor="t">
            <a:noAutofit/>
          </a:bodyPr>
          <a:lstStyle>
            <a:lvl1pPr>
              <a:defRPr lang="en-US" sz="2400" dirty="0"/>
            </a:lvl1pPr>
          </a:lstStyle>
          <a:p>
            <a:pPr lvl="0"/>
            <a:r>
              <a:rPr lang="en-US"/>
              <a:t>Title - Title Case, Arial 24 Pt</a:t>
            </a:r>
          </a:p>
        </p:txBody>
      </p:sp>
      <p:sp>
        <p:nvSpPr>
          <p:cNvPr id="12" name="Content Placeholder 5"/>
          <p:cNvSpPr>
            <a:spLocks noGrp="1"/>
          </p:cNvSpPr>
          <p:nvPr>
            <p:ph sz="quarter" idx="11" hasCustomPrompt="1"/>
          </p:nvPr>
        </p:nvSpPr>
        <p:spPr>
          <a:xfrm>
            <a:off x="415127" y="897361"/>
            <a:ext cx="8224521" cy="193899"/>
          </a:xfrm>
        </p:spPr>
        <p:txBody>
          <a:bodyPr vert="horz" lIns="0" tIns="0" rIns="91440" bIns="0" rtlCol="0" anchor="t">
            <a:spAutoFit/>
          </a:bodyPr>
          <a:lstStyle>
            <a:lvl1pPr>
              <a:defRPr lang="en-US" sz="1400" dirty="0">
                <a:ea typeface="+mj-ea"/>
                <a:cs typeface="+mj-cs"/>
              </a:defRPr>
            </a:lvl1pPr>
          </a:lstStyle>
          <a:p>
            <a:pPr marL="0" lvl="0" indent="0">
              <a:lnSpc>
                <a:spcPct val="90000"/>
              </a:lnSpc>
              <a:spcBef>
                <a:spcPct val="0"/>
              </a:spcBef>
              <a:buNone/>
            </a:pPr>
            <a:r>
              <a:rPr lang="en-US"/>
              <a:t>Subtitle | 14 Pt | Max 2 Lines | Max Character: 100 </a:t>
            </a:r>
          </a:p>
        </p:txBody>
      </p:sp>
      <p:sp>
        <p:nvSpPr>
          <p:cNvPr id="10" name="Text Placeholder 8"/>
          <p:cNvSpPr>
            <a:spLocks noGrp="1"/>
          </p:cNvSpPr>
          <p:nvPr>
            <p:ph type="body" sz="quarter" idx="12"/>
          </p:nvPr>
        </p:nvSpPr>
        <p:spPr>
          <a:xfrm>
            <a:off x="460186"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90" indent="0">
              <a:lnSpc>
                <a:spcPct val="100000"/>
              </a:lnSpc>
              <a:spcBef>
                <a:spcPts val="0"/>
              </a:spcBef>
              <a:spcAft>
                <a:spcPts val="0"/>
              </a:spcAft>
              <a:buNone/>
              <a:defRPr/>
            </a:lvl2pPr>
            <a:lvl3pPr marL="749282" indent="0">
              <a:lnSpc>
                <a:spcPct val="100000"/>
              </a:lnSpc>
              <a:spcBef>
                <a:spcPts val="0"/>
              </a:spcBef>
              <a:spcAft>
                <a:spcPts val="0"/>
              </a:spcAft>
              <a:buNone/>
              <a:defRPr/>
            </a:lvl3pPr>
            <a:lvl4pPr marL="1092173" indent="0">
              <a:lnSpc>
                <a:spcPct val="100000"/>
              </a:lnSpc>
              <a:spcBef>
                <a:spcPts val="0"/>
              </a:spcBef>
              <a:spcAft>
                <a:spcPts val="0"/>
              </a:spcAft>
              <a:buNone/>
              <a:defRPr/>
            </a:lvl4pPr>
            <a:lvl5pPr marL="1371566" indent="0">
              <a:lnSpc>
                <a:spcPct val="100000"/>
              </a:lnSpc>
              <a:spcBef>
                <a:spcPts val="0"/>
              </a:spcBef>
              <a:spcAft>
                <a:spcPts val="0"/>
              </a:spcAft>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4925BEE2-7C6A-40F8-885C-C0697B259EFB}"/>
              </a:ext>
            </a:extLst>
          </p:cNvPr>
          <p:cNvSpPr>
            <a:spLocks noGrp="1"/>
          </p:cNvSpPr>
          <p:nvPr>
            <p:ph type="sldNum" sz="quarter" idx="4"/>
          </p:nvPr>
        </p:nvSpPr>
        <p:spPr>
          <a:xfrm>
            <a:off x="428671" y="4766298"/>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
        <p:nvSpPr>
          <p:cNvPr id="8" name="Text Placeholder 6">
            <a:extLst>
              <a:ext uri="{FF2B5EF4-FFF2-40B4-BE49-F238E27FC236}">
                <a16:creationId xmlns:a16="http://schemas.microsoft.com/office/drawing/2014/main" id="{1FB0B885-C263-4DCC-8091-4828272191FD}"/>
              </a:ext>
            </a:extLst>
          </p:cNvPr>
          <p:cNvSpPr>
            <a:spLocks noGrp="1"/>
          </p:cNvSpPr>
          <p:nvPr>
            <p:ph type="body" sz="quarter" idx="13"/>
          </p:nvPr>
        </p:nvSpPr>
        <p:spPr>
          <a:xfrm>
            <a:off x="428669" y="1428751"/>
            <a:ext cx="3865863" cy="2695779"/>
          </a:xfrm>
        </p:spPr>
        <p:txBody>
          <a:bodyPr/>
          <a:lstStyle>
            <a:lvl1pPr marL="233357" indent="-233357">
              <a:tabLst/>
              <a:defRPr/>
            </a:lvl1pPr>
            <a:lvl2pPr marL="565136" indent="-171446">
              <a:defRPr lang="en-US" sz="1200" b="0" kern="1200" baseline="0" dirty="0" smtClean="0">
                <a:solidFill>
                  <a:schemeClr val="tx1"/>
                </a:solidFill>
                <a:latin typeface="+mn-lt"/>
                <a:ea typeface="+mn-ea"/>
                <a:cs typeface="+mn-cs"/>
              </a:defRPr>
            </a:lvl2pPr>
            <a:lvl3pPr marL="512750" indent="-171446">
              <a:defRPr sz="1200"/>
            </a:lvl3pPr>
            <a:lvl4pPr>
              <a:defRPr sz="1200"/>
            </a:lvl4pPr>
            <a:lvl5pPr marL="1312830" indent="-165096">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20D15C7D-7913-4B38-99C3-C5E31DE4E1AD}"/>
              </a:ext>
            </a:extLst>
          </p:cNvPr>
          <p:cNvSpPr>
            <a:spLocks noGrp="1"/>
          </p:cNvSpPr>
          <p:nvPr>
            <p:ph type="body" sz="quarter" idx="14"/>
          </p:nvPr>
        </p:nvSpPr>
        <p:spPr>
          <a:xfrm>
            <a:off x="4613275" y="1458459"/>
            <a:ext cx="4039249" cy="2666070"/>
          </a:xfrm>
        </p:spPr>
        <p:txBody>
          <a:bodyPr/>
          <a:lstStyle>
            <a:lvl1pPr marL="233357" indent="-233357">
              <a:defRPr/>
            </a:lvl1pPr>
            <a:lvl2pPr marL="565136" indent="-171446">
              <a:defRPr lang="en-US" sz="1200" b="0" kern="1200" baseline="0" dirty="0" smtClean="0">
                <a:solidFill>
                  <a:schemeClr val="tx1"/>
                </a:solidFill>
                <a:latin typeface="+mn-lt"/>
                <a:ea typeface="+mn-ea"/>
                <a:cs typeface="+mn-cs"/>
              </a:defRPr>
            </a:lvl2pPr>
            <a:lvl3pPr marL="512750" indent="-171446">
              <a:defRPr sz="1200"/>
            </a:lvl3pPr>
            <a:lvl4pPr>
              <a:defRPr sz="1200"/>
            </a:lvl4pPr>
            <a:lvl5pPr marL="1312830" indent="-165096">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3602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itle, Callou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493776"/>
            <a:ext cx="8339328" cy="443198"/>
          </a:xfrm>
        </p:spPr>
        <p:txBody>
          <a:bodyPr wrap="square">
            <a:spAutoFit/>
          </a:bodyPr>
          <a:lstStyle/>
          <a:p>
            <a:r>
              <a:rPr lang="en-US"/>
              <a:t>Click to edit Master title style</a:t>
            </a:r>
          </a:p>
        </p:txBody>
      </p:sp>
      <p:sp>
        <p:nvSpPr>
          <p:cNvPr id="3" name="Content Placeholder 2"/>
          <p:cNvSpPr>
            <a:spLocks noGrp="1"/>
          </p:cNvSpPr>
          <p:nvPr>
            <p:ph sz="half" idx="1"/>
          </p:nvPr>
        </p:nvSpPr>
        <p:spPr>
          <a:xfrm>
            <a:off x="402336" y="1384375"/>
            <a:ext cx="8339327" cy="3178481"/>
          </a:xfrm>
        </p:spPr>
        <p:txBody>
          <a:bodyPr tIns="0"/>
          <a:lstStyle>
            <a:lvl1pPr marL="0" indent="0">
              <a:buNone/>
              <a:defRPr/>
            </a:lvl1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TVA Restricted Information - Deliberative and Pre-Decisional Privileged</a:t>
            </a:r>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cxnSp>
        <p:nvCxnSpPr>
          <p:cNvPr id="8" name="Straight Connector 7">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id="{AEBE6AA5-BB07-48D5-9FE6-6732A01FEF58}"/>
              </a:ext>
            </a:extLst>
          </p:cNvPr>
          <p:cNvSpPr>
            <a:spLocks noGrp="1"/>
          </p:cNvSpPr>
          <p:nvPr>
            <p:ph sz="half" idx="13" hasCustomPrompt="1"/>
          </p:nvPr>
        </p:nvSpPr>
        <p:spPr>
          <a:xfrm>
            <a:off x="402337" y="899326"/>
            <a:ext cx="8339327" cy="276999"/>
          </a:xfrm>
        </p:spPr>
        <p:txBody>
          <a:bodyPr wrap="square" tIns="0">
            <a:spAutoFit/>
          </a:bodyPr>
          <a:lstStyle>
            <a:lvl1pPr marL="0" indent="0">
              <a:buNone/>
              <a:defRPr/>
            </a:lvl1pPr>
          </a:lstStyle>
          <a:p>
            <a:pPr lvl="0"/>
            <a:r>
              <a:rPr lang="en-US"/>
              <a:t>Click to edit callout box</a:t>
            </a:r>
          </a:p>
        </p:txBody>
      </p:sp>
    </p:spTree>
    <p:extLst>
      <p:ext uri="{BB962C8B-B14F-4D97-AF65-F5344CB8AC3E}">
        <p14:creationId xmlns:p14="http://schemas.microsoft.com/office/powerpoint/2010/main" val="38836808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 Callout,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493776"/>
            <a:ext cx="8339328" cy="443198"/>
          </a:xfrm>
        </p:spPr>
        <p:txBody>
          <a:bodyPr wrap="square">
            <a:spAutoFit/>
          </a:bodyPr>
          <a:lstStyle/>
          <a:p>
            <a:r>
              <a:rPr lang="en-US"/>
              <a:t>Click to edit Master title style</a:t>
            </a:r>
          </a:p>
        </p:txBody>
      </p:sp>
      <p:sp>
        <p:nvSpPr>
          <p:cNvPr id="3" name="Content Placeholder 2"/>
          <p:cNvSpPr>
            <a:spLocks noGrp="1"/>
          </p:cNvSpPr>
          <p:nvPr>
            <p:ph sz="half" idx="1"/>
          </p:nvPr>
        </p:nvSpPr>
        <p:spPr>
          <a:xfrm>
            <a:off x="402336" y="1661674"/>
            <a:ext cx="4069080" cy="2901182"/>
          </a:xfrm>
        </p:spPr>
        <p:txBody>
          <a:bodyPr tIns="0"/>
          <a:lstStyle>
            <a:lvl1pPr marL="0" indent="0">
              <a:buNone/>
              <a:defRPr/>
            </a:lvl1pPr>
          </a:lstStyle>
          <a:p>
            <a:pPr marL="0" marR="0" lvl="0" indent="0" algn="l" defTabSz="685783"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to edit Master text styles</a:t>
            </a:r>
          </a:p>
        </p:txBody>
      </p:sp>
      <p:sp>
        <p:nvSpPr>
          <p:cNvPr id="4" name="Content Placeholder 3"/>
          <p:cNvSpPr>
            <a:spLocks noGrp="1"/>
          </p:cNvSpPr>
          <p:nvPr>
            <p:ph sz="half" idx="2"/>
          </p:nvPr>
        </p:nvSpPr>
        <p:spPr>
          <a:xfrm>
            <a:off x="4672584" y="1661674"/>
            <a:ext cx="4069080" cy="2901182"/>
          </a:xfrm>
        </p:spPr>
        <p:txBody>
          <a:bodyPr tIns="0"/>
          <a:lstStyle>
            <a:lvl1pPr marL="0" indent="0">
              <a:buNone/>
              <a:defRPr/>
            </a:lvl1pPr>
          </a:lstStyle>
          <a:p>
            <a:pPr marL="0" marR="0" lvl="0" indent="0" algn="l" defTabSz="685783"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to edit Master text styles</a:t>
            </a:r>
          </a:p>
        </p:txBody>
      </p:sp>
      <p:sp>
        <p:nvSpPr>
          <p:cNvPr id="6" name="Footer Placeholder 5"/>
          <p:cNvSpPr>
            <a:spLocks noGrp="1"/>
          </p:cNvSpPr>
          <p:nvPr>
            <p:ph type="ftr" sz="quarter" idx="11"/>
          </p:nvPr>
        </p:nvSpPr>
        <p:spPr/>
        <p:txBody>
          <a:bodyPr/>
          <a:lstStyle/>
          <a:p>
            <a:r>
              <a:rPr lang="en-US"/>
              <a:t>TVA Restricted Information - Deliberative and Pre-Decisional Privileged</a:t>
            </a:r>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cxnSp>
        <p:nvCxnSpPr>
          <p:cNvPr id="8" name="Straight Connector 7">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id="{AEBE6AA5-BB07-48D5-9FE6-6732A01FEF58}"/>
              </a:ext>
            </a:extLst>
          </p:cNvPr>
          <p:cNvSpPr>
            <a:spLocks noGrp="1"/>
          </p:cNvSpPr>
          <p:nvPr>
            <p:ph sz="half" idx="13" hasCustomPrompt="1"/>
          </p:nvPr>
        </p:nvSpPr>
        <p:spPr>
          <a:xfrm>
            <a:off x="402337" y="899326"/>
            <a:ext cx="8339327" cy="276999"/>
          </a:xfrm>
        </p:spPr>
        <p:txBody>
          <a:bodyPr wrap="square" tIns="0">
            <a:spAutoFit/>
          </a:bodyPr>
          <a:lstStyle>
            <a:lvl1pPr marL="0" indent="0">
              <a:buNone/>
              <a:defRPr/>
            </a:lvl1pPr>
          </a:lstStyle>
          <a:p>
            <a:pPr lvl="0"/>
            <a:r>
              <a:rPr lang="en-US"/>
              <a:t>Click to edit callout box</a:t>
            </a:r>
          </a:p>
        </p:txBody>
      </p:sp>
      <p:sp>
        <p:nvSpPr>
          <p:cNvPr id="10" name="Content Placeholder 2">
            <a:extLst>
              <a:ext uri="{FF2B5EF4-FFF2-40B4-BE49-F238E27FC236}">
                <a16:creationId xmlns:a16="http://schemas.microsoft.com/office/drawing/2014/main" id="{DD2336AC-93C1-4179-9DF1-6B5434094502}"/>
              </a:ext>
            </a:extLst>
          </p:cNvPr>
          <p:cNvSpPr>
            <a:spLocks noGrp="1"/>
          </p:cNvSpPr>
          <p:nvPr>
            <p:ph sz="half" idx="14" hasCustomPrompt="1"/>
          </p:nvPr>
        </p:nvSpPr>
        <p:spPr>
          <a:xfrm>
            <a:off x="402336" y="1384375"/>
            <a:ext cx="4069080" cy="276999"/>
          </a:xfrm>
        </p:spPr>
        <p:txBody>
          <a:bodyPr wrap="square" tIns="0">
            <a:spAutoFit/>
          </a:bodyPr>
          <a:lstStyle>
            <a:lvl1pPr marL="0" indent="0">
              <a:buNone/>
              <a:defRPr b="1"/>
            </a:lvl1pPr>
          </a:lstStyle>
          <a:p>
            <a:pPr lvl="0"/>
            <a:r>
              <a:rPr lang="en-US"/>
              <a:t>Click to edit Content Header style</a:t>
            </a:r>
          </a:p>
        </p:txBody>
      </p:sp>
      <p:sp>
        <p:nvSpPr>
          <p:cNvPr id="11" name="Content Placeholder 2">
            <a:extLst>
              <a:ext uri="{FF2B5EF4-FFF2-40B4-BE49-F238E27FC236}">
                <a16:creationId xmlns:a16="http://schemas.microsoft.com/office/drawing/2014/main" id="{E581BDF8-10F1-4DEA-8C52-AAA2E773FC6D}"/>
              </a:ext>
            </a:extLst>
          </p:cNvPr>
          <p:cNvSpPr>
            <a:spLocks noGrp="1"/>
          </p:cNvSpPr>
          <p:nvPr>
            <p:ph sz="half" idx="15" hasCustomPrompt="1"/>
          </p:nvPr>
        </p:nvSpPr>
        <p:spPr>
          <a:xfrm>
            <a:off x="4672584" y="1376299"/>
            <a:ext cx="4069080" cy="276999"/>
          </a:xfrm>
        </p:spPr>
        <p:txBody>
          <a:bodyPr wrap="square" tIns="0">
            <a:spAutoFit/>
          </a:bodyPr>
          <a:lstStyle>
            <a:lvl1pPr marL="0" indent="0">
              <a:buNone/>
              <a:defRPr b="1"/>
            </a:lvl1pPr>
          </a:lstStyle>
          <a:p>
            <a:pPr lvl="0"/>
            <a:r>
              <a:rPr lang="en-US"/>
              <a:t>Click to edit Content Header style</a:t>
            </a:r>
          </a:p>
        </p:txBody>
      </p:sp>
    </p:spTree>
    <p:extLst>
      <p:ext uri="{BB962C8B-B14F-4D97-AF65-F5344CB8AC3E}">
        <p14:creationId xmlns:p14="http://schemas.microsoft.com/office/powerpoint/2010/main" val="390450468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p:txBody>
          <a:bodyPr/>
          <a:lstStyle/>
          <a:p>
            <a:r>
              <a:rPr lang="en-US"/>
              <a:t>TVA Restricted Information - Deliberative and Pre-Decisional Privileged</a:t>
            </a:r>
          </a:p>
        </p:txBody>
      </p:sp>
      <p:sp>
        <p:nvSpPr>
          <p:cNvPr id="6" name="Slide Number Placeholder 5"/>
          <p:cNvSpPr>
            <a:spLocks noGrp="1"/>
          </p:cNvSpPr>
          <p:nvPr>
            <p:ph type="sldNum" sz="quarter" idx="12"/>
          </p:nvPr>
        </p:nvSpPr>
        <p:spPr/>
        <p:txBody>
          <a:bodyPr/>
          <a:lstStyle/>
          <a:p>
            <a:fld id="{1427CDCA-BE5A-490E-829A-A776A9309B22}" type="slidenum">
              <a:rPr lang="en-US" smtClean="0"/>
              <a:t>‹#›</a:t>
            </a:fld>
            <a:endParaRPr lang="en-US"/>
          </a:p>
        </p:txBody>
      </p:sp>
      <p:cxnSp>
        <p:nvCxnSpPr>
          <p:cNvPr id="7" name="Straight Connector 6">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99474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Callout,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02336" y="493776"/>
            <a:ext cx="8339328" cy="443198"/>
          </a:xfrm>
        </p:spPr>
        <p:txBody>
          <a:bodyPr wrap="square">
            <a:spAutoFit/>
          </a:bodyPr>
          <a:lstStyle/>
          <a:p>
            <a:r>
              <a:rPr lang="en-US"/>
              <a:t>Click to edit Master title style</a:t>
            </a:r>
          </a:p>
        </p:txBody>
      </p:sp>
      <p:sp>
        <p:nvSpPr>
          <p:cNvPr id="3" name="Content Placeholder 2"/>
          <p:cNvSpPr>
            <a:spLocks noGrp="1"/>
          </p:cNvSpPr>
          <p:nvPr>
            <p:ph sz="half" idx="1"/>
          </p:nvPr>
        </p:nvSpPr>
        <p:spPr>
          <a:xfrm>
            <a:off x="402336" y="1384375"/>
            <a:ext cx="8339327" cy="3178481"/>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r>
              <a:rPr lang="en-US"/>
              <a:t>TVA Restricted Information - Deliberative and Pre-Decisional Privileged</a:t>
            </a:r>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cxnSp>
        <p:nvCxnSpPr>
          <p:cNvPr id="8" name="Straight Connector 7">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id="{AEBE6AA5-BB07-48D5-9FE6-6732A01FEF58}"/>
              </a:ext>
            </a:extLst>
          </p:cNvPr>
          <p:cNvSpPr>
            <a:spLocks noGrp="1"/>
          </p:cNvSpPr>
          <p:nvPr>
            <p:ph sz="half" idx="13" hasCustomPrompt="1"/>
          </p:nvPr>
        </p:nvSpPr>
        <p:spPr>
          <a:xfrm>
            <a:off x="402337" y="899326"/>
            <a:ext cx="8339327" cy="276999"/>
          </a:xfrm>
        </p:spPr>
        <p:txBody>
          <a:bodyPr wrap="square" tIns="0">
            <a:spAutoFit/>
          </a:bodyPr>
          <a:lstStyle>
            <a:lvl1pPr marL="0" indent="0">
              <a:buNone/>
              <a:defRPr/>
            </a:lvl1pPr>
          </a:lstStyle>
          <a:p>
            <a:pPr lvl="0"/>
            <a:r>
              <a:rPr lang="en-US"/>
              <a:t>Click to edit callout box</a:t>
            </a:r>
          </a:p>
        </p:txBody>
      </p:sp>
    </p:spTree>
    <p:extLst>
      <p:ext uri="{BB962C8B-B14F-4D97-AF65-F5344CB8AC3E}">
        <p14:creationId xmlns:p14="http://schemas.microsoft.com/office/powerpoint/2010/main" val="392123362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Callout, and Two Bullets">
    <p:spTree>
      <p:nvGrpSpPr>
        <p:cNvPr id="1" name=""/>
        <p:cNvGrpSpPr/>
        <p:nvPr/>
      </p:nvGrpSpPr>
      <p:grpSpPr>
        <a:xfrm>
          <a:off x="0" y="0"/>
          <a:ext cx="0" cy="0"/>
          <a:chOff x="0" y="0"/>
          <a:chExt cx="0" cy="0"/>
        </a:xfrm>
      </p:grpSpPr>
      <p:sp>
        <p:nvSpPr>
          <p:cNvPr id="2" name="Title 1"/>
          <p:cNvSpPr>
            <a:spLocks noGrp="1"/>
          </p:cNvSpPr>
          <p:nvPr>
            <p:ph type="title"/>
          </p:nvPr>
        </p:nvSpPr>
        <p:spPr>
          <a:xfrm>
            <a:off x="402336" y="493776"/>
            <a:ext cx="8339328" cy="443198"/>
          </a:xfrm>
        </p:spPr>
        <p:txBody>
          <a:bodyPr wrap="square">
            <a:spAutoFit/>
          </a:bodyPr>
          <a:lstStyle/>
          <a:p>
            <a:r>
              <a:rPr lang="en-US"/>
              <a:t>Click to edit Master title style</a:t>
            </a:r>
          </a:p>
        </p:txBody>
      </p:sp>
      <p:sp>
        <p:nvSpPr>
          <p:cNvPr id="3" name="Content Placeholder 2"/>
          <p:cNvSpPr>
            <a:spLocks noGrp="1"/>
          </p:cNvSpPr>
          <p:nvPr>
            <p:ph sz="half" idx="1"/>
          </p:nvPr>
        </p:nvSpPr>
        <p:spPr>
          <a:xfrm>
            <a:off x="402336" y="1661674"/>
            <a:ext cx="4069080" cy="290118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72584" y="1661674"/>
            <a:ext cx="4069080" cy="290118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r>
              <a:rPr lang="en-US"/>
              <a:t>TVA Restricted Information - Deliberative and Pre-Decisional Privileged</a:t>
            </a:r>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cxnSp>
        <p:nvCxnSpPr>
          <p:cNvPr id="8" name="Straight Connector 7">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id="{AEBE6AA5-BB07-48D5-9FE6-6732A01FEF58}"/>
              </a:ext>
            </a:extLst>
          </p:cNvPr>
          <p:cNvSpPr>
            <a:spLocks noGrp="1"/>
          </p:cNvSpPr>
          <p:nvPr>
            <p:ph sz="half" idx="13" hasCustomPrompt="1"/>
          </p:nvPr>
        </p:nvSpPr>
        <p:spPr>
          <a:xfrm>
            <a:off x="402337" y="899326"/>
            <a:ext cx="8339327" cy="276999"/>
          </a:xfrm>
        </p:spPr>
        <p:txBody>
          <a:bodyPr wrap="square" tIns="0">
            <a:spAutoFit/>
          </a:bodyPr>
          <a:lstStyle>
            <a:lvl1pPr marL="0" indent="0">
              <a:buNone/>
              <a:defRPr/>
            </a:lvl1pPr>
          </a:lstStyle>
          <a:p>
            <a:pPr lvl="0"/>
            <a:r>
              <a:rPr lang="en-US"/>
              <a:t>Click to edit callout box</a:t>
            </a:r>
          </a:p>
        </p:txBody>
      </p:sp>
      <p:sp>
        <p:nvSpPr>
          <p:cNvPr id="10" name="Content Placeholder 2">
            <a:extLst>
              <a:ext uri="{FF2B5EF4-FFF2-40B4-BE49-F238E27FC236}">
                <a16:creationId xmlns:a16="http://schemas.microsoft.com/office/drawing/2014/main" id="{DD2336AC-93C1-4179-9DF1-6B5434094502}"/>
              </a:ext>
            </a:extLst>
          </p:cNvPr>
          <p:cNvSpPr>
            <a:spLocks noGrp="1"/>
          </p:cNvSpPr>
          <p:nvPr>
            <p:ph sz="half" idx="14" hasCustomPrompt="1"/>
          </p:nvPr>
        </p:nvSpPr>
        <p:spPr>
          <a:xfrm>
            <a:off x="402336" y="1384375"/>
            <a:ext cx="4069080" cy="276999"/>
          </a:xfrm>
        </p:spPr>
        <p:txBody>
          <a:bodyPr wrap="square" tIns="0">
            <a:spAutoFit/>
          </a:bodyPr>
          <a:lstStyle>
            <a:lvl1pPr marL="0" indent="0">
              <a:buNone/>
              <a:defRPr b="1"/>
            </a:lvl1pPr>
          </a:lstStyle>
          <a:p>
            <a:pPr lvl="0"/>
            <a:r>
              <a:rPr lang="en-US"/>
              <a:t>Click to edit Content Header style</a:t>
            </a:r>
          </a:p>
        </p:txBody>
      </p:sp>
      <p:sp>
        <p:nvSpPr>
          <p:cNvPr id="11" name="Content Placeholder 2">
            <a:extLst>
              <a:ext uri="{FF2B5EF4-FFF2-40B4-BE49-F238E27FC236}">
                <a16:creationId xmlns:a16="http://schemas.microsoft.com/office/drawing/2014/main" id="{E581BDF8-10F1-4DEA-8C52-AAA2E773FC6D}"/>
              </a:ext>
            </a:extLst>
          </p:cNvPr>
          <p:cNvSpPr>
            <a:spLocks noGrp="1"/>
          </p:cNvSpPr>
          <p:nvPr>
            <p:ph sz="half" idx="15" hasCustomPrompt="1"/>
          </p:nvPr>
        </p:nvSpPr>
        <p:spPr>
          <a:xfrm>
            <a:off x="4672584" y="1376299"/>
            <a:ext cx="4069080" cy="276999"/>
          </a:xfrm>
        </p:spPr>
        <p:txBody>
          <a:bodyPr wrap="square" tIns="0">
            <a:spAutoFit/>
          </a:bodyPr>
          <a:lstStyle>
            <a:lvl1pPr marL="0" indent="0">
              <a:buNone/>
              <a:defRPr b="1"/>
            </a:lvl1pPr>
          </a:lstStyle>
          <a:p>
            <a:pPr lvl="0"/>
            <a:r>
              <a:rPr lang="en-US"/>
              <a:t>Click to edit Content Header style</a:t>
            </a:r>
          </a:p>
        </p:txBody>
      </p:sp>
    </p:spTree>
    <p:extLst>
      <p:ext uri="{BB962C8B-B14F-4D97-AF65-F5344CB8AC3E}">
        <p14:creationId xmlns:p14="http://schemas.microsoft.com/office/powerpoint/2010/main" val="36712962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itle and Tw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336" y="1289304"/>
            <a:ext cx="4069080"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72584" y="1289304"/>
            <a:ext cx="4069080"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r>
              <a:rPr lang="en-US"/>
              <a:t>TVA Restricted Information - Deliberative and Pre-Decisional Privileged</a:t>
            </a:r>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cxnSp>
        <p:nvCxnSpPr>
          <p:cNvPr id="8" name="Straight Connector 7">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61634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itle and Thre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336" y="1289304"/>
            <a:ext cx="2523744"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3310128" y="1289304"/>
            <a:ext cx="2523744"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r>
              <a:rPr lang="en-US"/>
              <a:t>TVA Restricted Information - Deliberative and Pre-Decisional Privileged</a:t>
            </a:r>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sp>
        <p:nvSpPr>
          <p:cNvPr id="8" name="Content Placeholder 3"/>
          <p:cNvSpPr>
            <a:spLocks noGrp="1"/>
          </p:cNvSpPr>
          <p:nvPr>
            <p:ph sz="half" idx="13"/>
          </p:nvPr>
        </p:nvSpPr>
        <p:spPr>
          <a:xfrm>
            <a:off x="6217920" y="1289304"/>
            <a:ext cx="2523744"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959140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with Picture 1">
    <p:bg>
      <p:bgPr>
        <a:solidFill>
          <a:schemeClr val="tx2"/>
        </a:solidFill>
        <a:effectLst/>
      </p:bgPr>
    </p:bg>
    <p:spTree>
      <p:nvGrpSpPr>
        <p:cNvPr id="1" name=""/>
        <p:cNvGrpSpPr/>
        <p:nvPr/>
      </p:nvGrpSpPr>
      <p:grpSpPr>
        <a:xfrm>
          <a:off x="0" y="0"/>
          <a:ext cx="0" cy="0"/>
          <a:chOff x="0" y="0"/>
          <a:chExt cx="0" cy="0"/>
        </a:xfrm>
      </p:grpSpPr>
      <p:sp>
        <p:nvSpPr>
          <p:cNvPr id="12" name="bg object 16">
            <a:extLst>
              <a:ext uri="{FF2B5EF4-FFF2-40B4-BE49-F238E27FC236}">
                <a16:creationId xmlns:a16="http://schemas.microsoft.com/office/drawing/2014/main" id="{C4B4CEDB-E1B8-4C93-96E6-897568945D2B}"/>
              </a:ext>
            </a:extLst>
          </p:cNvPr>
          <p:cNvSpPr/>
          <p:nvPr/>
        </p:nvSpPr>
        <p:spPr>
          <a:xfrm>
            <a:off x="2" y="2"/>
            <a:ext cx="9143999" cy="51431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819">
              <a:latin typeface="Arial" panose="020B0604020202020204" pitchFamily="34" charset="0"/>
            </a:endParaRPr>
          </a:p>
        </p:txBody>
      </p:sp>
      <p:cxnSp>
        <p:nvCxnSpPr>
          <p:cNvPr id="9" name="Straight Connector 8">
            <a:extLst>
              <a:ext uri="{FF2B5EF4-FFF2-40B4-BE49-F238E27FC236}">
                <a16:creationId xmlns:a16="http://schemas.microsoft.com/office/drawing/2014/main" id="{A41411D5-F492-4B53-B3FB-726D5650ECE4}"/>
              </a:ext>
            </a:extLst>
          </p:cNvPr>
          <p:cNvCxnSpPr>
            <a:cxnSpLocks/>
          </p:cNvCxnSpPr>
          <p:nvPr/>
        </p:nvCxnSpPr>
        <p:spPr>
          <a:xfrm>
            <a:off x="457202" y="869517"/>
            <a:ext cx="4126523"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rotWithShape="1">
          <a:blip r:embed="rId3"/>
          <a:srcRect l="47302"/>
          <a:stretch/>
        </p:blipFill>
        <p:spPr>
          <a:xfrm>
            <a:off x="0" y="-985"/>
            <a:ext cx="5069653" cy="5145470"/>
          </a:xfrm>
          <a:prstGeom prst="rect">
            <a:avLst/>
          </a:prstGeom>
        </p:spPr>
      </p:pic>
      <p:sp>
        <p:nvSpPr>
          <p:cNvPr id="2" name="Title 1"/>
          <p:cNvSpPr>
            <a:spLocks noGrp="1"/>
          </p:cNvSpPr>
          <p:nvPr>
            <p:ph type="ctrTitle"/>
          </p:nvPr>
        </p:nvSpPr>
        <p:spPr>
          <a:xfrm>
            <a:off x="400050" y="996697"/>
            <a:ext cx="3663778" cy="1828337"/>
          </a:xfrm>
        </p:spPr>
        <p:txBody>
          <a:bodyPr anchor="t" anchorCtr="0">
            <a:noAutofit/>
          </a:bodyPr>
          <a:lstStyle>
            <a:lvl1pPr algn="l">
              <a:defRPr sz="440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400050" y="3018406"/>
            <a:ext cx="3636346" cy="369332"/>
          </a:xfrm>
        </p:spPr>
        <p:txBody>
          <a:bodyPr tIns="0">
            <a:noAutofit/>
          </a:bodyPr>
          <a:lstStyle>
            <a:lvl1pPr marL="0" indent="0" algn="l">
              <a:lnSpc>
                <a:spcPct val="100000"/>
              </a:lnSpc>
              <a:spcBef>
                <a:spcPts val="0"/>
              </a:spcBef>
              <a:spcAft>
                <a:spcPts val="0"/>
              </a:spcAft>
              <a:buNone/>
              <a:defRPr sz="1200"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add presenter, presenter’s title</a:t>
            </a:r>
            <a:br>
              <a:rPr lang="en-US"/>
            </a:br>
            <a:r>
              <a:rPr lang="en-US"/>
              <a:t>Click to add date</a:t>
            </a:r>
          </a:p>
        </p:txBody>
      </p:sp>
      <p:sp>
        <p:nvSpPr>
          <p:cNvPr id="8" name="Footer Placeholder 3"/>
          <p:cNvSpPr txBox="1">
            <a:spLocks/>
          </p:cNvSpPr>
          <p:nvPr/>
        </p:nvSpPr>
        <p:spPr>
          <a:xfrm>
            <a:off x="2832839" y="4792154"/>
            <a:ext cx="3474720" cy="123111"/>
          </a:xfrm>
          <a:prstGeom prst="rect">
            <a:avLst/>
          </a:prstGeom>
        </p:spPr>
        <p:txBody>
          <a:bodyPr vert="horz" lIns="0" tIns="0" rIns="0" bIns="0" rtlCol="0" anchor="ctr">
            <a:noAutofit/>
          </a:bodyPr>
          <a:lstStyle>
            <a:defPPr>
              <a:defRPr lang="en-US"/>
            </a:defPPr>
            <a:lvl1pPr marL="0" algn="ctr" defTabSz="685800" rtl="0" eaLnBrk="1" latinLnBrk="0" hangingPunct="1">
              <a:defRPr sz="8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800">
                <a:solidFill>
                  <a:schemeClr val="bg1"/>
                </a:solidFill>
              </a:rPr>
              <a:t>TVA Restricted Information - Deliberative and Pre-Decisional Privileged </a:t>
            </a:r>
          </a:p>
        </p:txBody>
      </p:sp>
      <p:pic>
        <p:nvPicPr>
          <p:cNvPr id="7" name="Picture 6"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p:nvPicPr>
        <p:blipFill>
          <a:blip r:embed="rId4"/>
          <a:stretch>
            <a:fillRect/>
          </a:stretch>
        </p:blipFill>
        <p:spPr>
          <a:xfrm>
            <a:off x="400051" y="492193"/>
            <a:ext cx="1275806" cy="311132"/>
          </a:xfrm>
          <a:prstGeom prst="rect">
            <a:avLst/>
          </a:prstGeom>
        </p:spPr>
      </p:pic>
    </p:spTree>
    <p:extLst>
      <p:ext uri="{BB962C8B-B14F-4D97-AF65-F5344CB8AC3E}">
        <p14:creationId xmlns:p14="http://schemas.microsoft.com/office/powerpoint/2010/main" val="255346954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Title with Picture 2">
    <p:bg>
      <p:bgPr>
        <a:solidFill>
          <a:schemeClr val="tx2"/>
        </a:solidFill>
        <a:effectLst/>
      </p:bgPr>
    </p:bg>
    <p:spTree>
      <p:nvGrpSpPr>
        <p:cNvPr id="1" name=""/>
        <p:cNvGrpSpPr/>
        <p:nvPr/>
      </p:nvGrpSpPr>
      <p:grpSpPr>
        <a:xfrm>
          <a:off x="0" y="0"/>
          <a:ext cx="0" cy="0"/>
          <a:chOff x="0" y="0"/>
          <a:chExt cx="0" cy="0"/>
        </a:xfrm>
      </p:grpSpPr>
      <p:sp>
        <p:nvSpPr>
          <p:cNvPr id="10" name="object 3">
            <a:extLst>
              <a:ext uri="{FF2B5EF4-FFF2-40B4-BE49-F238E27FC236}">
                <a16:creationId xmlns:a16="http://schemas.microsoft.com/office/drawing/2014/main" id="{159C3DA1-DEB1-4B21-9A23-9B1542197EB5}"/>
              </a:ext>
            </a:extLst>
          </p:cNvPr>
          <p:cNvSpPr/>
          <p:nvPr/>
        </p:nvSpPr>
        <p:spPr>
          <a:xfrm>
            <a:off x="0" y="2"/>
            <a:ext cx="9143358" cy="51431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819">
              <a:latin typeface="Arial" panose="020B0604020202020204" pitchFamily="34" charset="0"/>
            </a:endParaRPr>
          </a:p>
        </p:txBody>
      </p:sp>
      <p:cxnSp>
        <p:nvCxnSpPr>
          <p:cNvPr id="9" name="Straight Connector 8">
            <a:extLst>
              <a:ext uri="{FF2B5EF4-FFF2-40B4-BE49-F238E27FC236}">
                <a16:creationId xmlns:a16="http://schemas.microsoft.com/office/drawing/2014/main" id="{A41411D5-F492-4B53-B3FB-726D5650ECE4}"/>
              </a:ext>
            </a:extLst>
          </p:cNvPr>
          <p:cNvCxnSpPr>
            <a:cxnSpLocks/>
          </p:cNvCxnSpPr>
          <p:nvPr/>
        </p:nvCxnSpPr>
        <p:spPr>
          <a:xfrm>
            <a:off x="457202" y="869517"/>
            <a:ext cx="4126523"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rotWithShape="1">
          <a:blip r:embed="rId3"/>
          <a:srcRect l="47302"/>
          <a:stretch/>
        </p:blipFill>
        <p:spPr>
          <a:xfrm>
            <a:off x="0" y="-2329"/>
            <a:ext cx="5069653" cy="5145470"/>
          </a:xfrm>
          <a:prstGeom prst="rect">
            <a:avLst/>
          </a:prstGeom>
        </p:spPr>
      </p:pic>
      <p:sp>
        <p:nvSpPr>
          <p:cNvPr id="2" name="Title 1"/>
          <p:cNvSpPr>
            <a:spLocks noGrp="1"/>
          </p:cNvSpPr>
          <p:nvPr>
            <p:ph type="ctrTitle"/>
          </p:nvPr>
        </p:nvSpPr>
        <p:spPr>
          <a:xfrm>
            <a:off x="400050" y="994411"/>
            <a:ext cx="3663778" cy="1828337"/>
          </a:xfrm>
        </p:spPr>
        <p:txBody>
          <a:bodyPr anchor="t" anchorCtr="0">
            <a:noAutofit/>
          </a:bodyPr>
          <a:lstStyle>
            <a:lvl1pPr algn="l">
              <a:defRPr sz="440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400050" y="3011766"/>
            <a:ext cx="3636346" cy="369332"/>
          </a:xfrm>
        </p:spPr>
        <p:txBody>
          <a:bodyPr tIns="0">
            <a:noAutofit/>
          </a:bodyPr>
          <a:lstStyle>
            <a:lvl1pPr marL="0" indent="0" algn="l">
              <a:lnSpc>
                <a:spcPct val="100000"/>
              </a:lnSpc>
              <a:spcBef>
                <a:spcPts val="0"/>
              </a:spcBef>
              <a:spcAft>
                <a:spcPts val="0"/>
              </a:spcAft>
              <a:buNone/>
              <a:defRPr sz="1200"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add presenter, presenter’s title</a:t>
            </a:r>
            <a:br>
              <a:rPr lang="en-US"/>
            </a:br>
            <a:r>
              <a:rPr lang="en-US"/>
              <a:t>Click to add date</a:t>
            </a:r>
          </a:p>
        </p:txBody>
      </p:sp>
      <p:sp>
        <p:nvSpPr>
          <p:cNvPr id="8" name="Footer Placeholder 3"/>
          <p:cNvSpPr txBox="1">
            <a:spLocks/>
          </p:cNvSpPr>
          <p:nvPr/>
        </p:nvSpPr>
        <p:spPr>
          <a:xfrm>
            <a:off x="2832839" y="4792154"/>
            <a:ext cx="3474720" cy="123111"/>
          </a:xfrm>
          <a:prstGeom prst="rect">
            <a:avLst/>
          </a:prstGeom>
        </p:spPr>
        <p:txBody>
          <a:bodyPr vert="horz" lIns="0" tIns="0" rIns="0" bIns="0" rtlCol="0" anchor="ctr">
            <a:noAutofit/>
          </a:bodyPr>
          <a:lstStyle>
            <a:defPPr>
              <a:defRPr lang="en-US"/>
            </a:defPPr>
            <a:lvl1pPr marL="0" algn="ctr" defTabSz="685800" rtl="0" eaLnBrk="1" latinLnBrk="0" hangingPunct="1">
              <a:defRPr sz="8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800">
                <a:solidFill>
                  <a:schemeClr val="bg1"/>
                </a:solidFill>
              </a:rPr>
              <a:t>TVA Restricted Information - Deliberative and Pre-Decisional Privileged </a:t>
            </a:r>
          </a:p>
        </p:txBody>
      </p:sp>
      <p:pic>
        <p:nvPicPr>
          <p:cNvPr id="7" name="Picture 6"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p:nvPicPr>
        <p:blipFill>
          <a:blip r:embed="rId4"/>
          <a:stretch>
            <a:fillRect/>
          </a:stretch>
        </p:blipFill>
        <p:spPr>
          <a:xfrm>
            <a:off x="400051" y="494260"/>
            <a:ext cx="1275806" cy="311132"/>
          </a:xfrm>
          <a:prstGeom prst="rect">
            <a:avLst/>
          </a:prstGeom>
        </p:spPr>
      </p:pic>
    </p:spTree>
    <p:extLst>
      <p:ext uri="{BB962C8B-B14F-4D97-AF65-F5344CB8AC3E}">
        <p14:creationId xmlns:p14="http://schemas.microsoft.com/office/powerpoint/2010/main" val="212305993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ELT Titl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1841" y="996696"/>
            <a:ext cx="8342109" cy="1499616"/>
          </a:xfrm>
        </p:spPr>
        <p:txBody>
          <a:bodyPr anchor="t" anchorCtr="0">
            <a:noAutofit/>
          </a:bodyPr>
          <a:lstStyle>
            <a:lvl1pPr algn="l">
              <a:defRPr sz="5400">
                <a:solidFill>
                  <a:schemeClr val="bg1"/>
                </a:solidFill>
              </a:defRPr>
            </a:lvl1pPr>
          </a:lstStyle>
          <a:p>
            <a:r>
              <a:rPr lang="en-US"/>
              <a:t>Click to add presentation title</a:t>
            </a:r>
          </a:p>
        </p:txBody>
      </p:sp>
      <p:sp>
        <p:nvSpPr>
          <p:cNvPr id="3" name="Subtitle 2"/>
          <p:cNvSpPr>
            <a:spLocks noGrp="1"/>
          </p:cNvSpPr>
          <p:nvPr>
            <p:ph type="subTitle" idx="1" hasCustomPrompt="1"/>
          </p:nvPr>
        </p:nvSpPr>
        <p:spPr>
          <a:xfrm>
            <a:off x="402475" y="2623491"/>
            <a:ext cx="8341475" cy="738664"/>
          </a:xfrm>
        </p:spPr>
        <p:txBody>
          <a:bodyPr tIns="0">
            <a:noAutofit/>
          </a:bodyPr>
          <a:lstStyle>
            <a:lvl1pPr marL="0" indent="0" algn="l">
              <a:lnSpc>
                <a:spcPct val="100000"/>
              </a:lnSpc>
              <a:spcBef>
                <a:spcPts val="0"/>
              </a:spcBef>
              <a:spcAft>
                <a:spcPts val="0"/>
              </a:spcAft>
              <a:buNone/>
              <a:defRPr sz="1200"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add ELT member’s name, ELT member’s title</a:t>
            </a:r>
            <a:br>
              <a:rPr lang="en-US"/>
            </a:br>
            <a:r>
              <a:rPr lang="en-US"/>
              <a:t>Co-presenters (if any) on subsequent rows, co-presenters’ titles</a:t>
            </a:r>
            <a:br>
              <a:rPr lang="en-US"/>
            </a:br>
            <a:br>
              <a:rPr lang="en-US"/>
            </a:br>
            <a:r>
              <a:rPr lang="en-US"/>
              <a:t>Enterprise Leadership Team meeting – date</a:t>
            </a:r>
          </a:p>
          <a:p>
            <a:endParaRPr lang="en-US"/>
          </a:p>
          <a:p>
            <a:r>
              <a:rPr lang="en-US"/>
              <a:t>Input requested or Information only</a:t>
            </a:r>
          </a:p>
        </p:txBody>
      </p:sp>
      <p:pic>
        <p:nvPicPr>
          <p:cNvPr id="7" name="Picture 6"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p:nvPicPr>
        <p:blipFill>
          <a:blip r:embed="rId2"/>
          <a:stretch>
            <a:fillRect/>
          </a:stretch>
        </p:blipFill>
        <p:spPr>
          <a:xfrm>
            <a:off x="7468144" y="4603768"/>
            <a:ext cx="1275806" cy="311132"/>
          </a:xfrm>
          <a:prstGeom prst="rect">
            <a:avLst/>
          </a:prstGeom>
        </p:spPr>
      </p:pic>
      <p:sp>
        <p:nvSpPr>
          <p:cNvPr id="8" name="Footer Placeholder 3"/>
          <p:cNvSpPr txBox="1">
            <a:spLocks/>
          </p:cNvSpPr>
          <p:nvPr/>
        </p:nvSpPr>
        <p:spPr>
          <a:xfrm>
            <a:off x="2832839" y="4792154"/>
            <a:ext cx="3474720" cy="123111"/>
          </a:xfrm>
          <a:prstGeom prst="rect">
            <a:avLst/>
          </a:prstGeom>
        </p:spPr>
        <p:txBody>
          <a:bodyPr vert="horz" lIns="0" tIns="0" rIns="0" bIns="0" rtlCol="0" anchor="ctr">
            <a:noAutofit/>
          </a:bodyPr>
          <a:lstStyle>
            <a:defPPr>
              <a:defRPr lang="en-US"/>
            </a:defPPr>
            <a:lvl1pPr marL="0" algn="ctr" defTabSz="685800" rtl="0" eaLnBrk="1" latinLnBrk="0" hangingPunct="1">
              <a:defRPr sz="8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800">
                <a:solidFill>
                  <a:schemeClr val="bg1"/>
                </a:solidFill>
              </a:rPr>
              <a:t>TVA Restricted Information - Deliberative and Pre-Decisional Privileged </a:t>
            </a:r>
          </a:p>
        </p:txBody>
      </p:sp>
      <p:cxnSp>
        <p:nvCxnSpPr>
          <p:cNvPr id="9" name="Straight Connector 8">
            <a:extLst>
              <a:ext uri="{FF2B5EF4-FFF2-40B4-BE49-F238E27FC236}">
                <a16:creationId xmlns:a16="http://schemas.microsoft.com/office/drawing/2014/main" id="{A41411D5-F492-4B53-B3FB-726D5650ECE4}"/>
              </a:ext>
            </a:extLst>
          </p:cNvPr>
          <p:cNvCxnSpPr>
            <a:cxnSpLocks/>
          </p:cNvCxnSpPr>
          <p:nvPr/>
        </p:nvCxnSpPr>
        <p:spPr>
          <a:xfrm>
            <a:off x="400227" y="869517"/>
            <a:ext cx="4126523"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7088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Full Page Photo_2">
    <p:bg>
      <p:bgPr>
        <a:solidFill>
          <a:schemeClr val="accent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159C3DA1-DEB1-4B21-9A23-9B1542197EB5}"/>
              </a:ext>
            </a:extLst>
          </p:cNvPr>
          <p:cNvSpPr/>
          <p:nvPr userDrawn="1"/>
        </p:nvSpPr>
        <p:spPr>
          <a:xfrm>
            <a:off x="0" y="1"/>
            <a:ext cx="9143358" cy="51431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819">
              <a:latin typeface="Arial" panose="020B0604020202020204" pitchFamily="34" charset="0"/>
            </a:endParaRPr>
          </a:p>
        </p:txBody>
      </p:sp>
      <p:sp>
        <p:nvSpPr>
          <p:cNvPr id="4" name="object 4">
            <a:extLst>
              <a:ext uri="{FF2B5EF4-FFF2-40B4-BE49-F238E27FC236}">
                <a16:creationId xmlns:a16="http://schemas.microsoft.com/office/drawing/2014/main" id="{7DB0D50D-0260-4CD8-B23B-73CC332F40ED}"/>
              </a:ext>
            </a:extLst>
          </p:cNvPr>
          <p:cNvSpPr/>
          <p:nvPr userDrawn="1"/>
        </p:nvSpPr>
        <p:spPr>
          <a:xfrm>
            <a:off x="0" y="290"/>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819">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2285485" y="-2235239"/>
            <a:ext cx="5143500" cy="9613995"/>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91440" tIns="91440" rIns="91440" bIns="91440" rtlCol="0" anchor="ctr"/>
          <a:lstStyle/>
          <a:p>
            <a:pPr algn="ctr" defTabSz="914378">
              <a:lnSpc>
                <a:spcPts val="1720"/>
              </a:lnSpc>
              <a:buClr>
                <a:srgbClr val="FFFFFF"/>
              </a:buClr>
            </a:pPr>
            <a:endParaRPr lang="en-US" sz="12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424543" y="1191986"/>
            <a:ext cx="3731078" cy="1214349"/>
          </a:xfrm>
          <a:noFill/>
        </p:spPr>
        <p:txBody>
          <a:bodyPr vert="horz" lIns="0" tIns="0" rIns="91440" bIns="182880" rtlCol="0" anchor="t" anchorCtr="0">
            <a:noAutofit/>
          </a:bodyPr>
          <a:lstStyle>
            <a:lvl1pPr algn="l" defTabSz="457189"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449247" y="374803"/>
            <a:ext cx="1275806" cy="311132"/>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419100" y="2998711"/>
            <a:ext cx="3728806" cy="360163"/>
          </a:xfrm>
          <a:prstGeom prst="rect">
            <a:avLst/>
          </a:prstGeom>
        </p:spPr>
        <p:txBody>
          <a:bodyPr tIns="0">
            <a:noAutofit/>
          </a:bodyPr>
          <a:lstStyle>
            <a:lvl1pPr marL="0" indent="0">
              <a:buNone/>
              <a:defRPr sz="12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419101" y="2485742"/>
            <a:ext cx="3728357" cy="469729"/>
          </a:xfrm>
        </p:spPr>
        <p:txBody>
          <a:bodyPr>
            <a:noAutofit/>
          </a:bodyPr>
          <a:lstStyle>
            <a:lvl1pPr marL="0" indent="0" algn="l" defTabSz="457189"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200" b="0" kern="1200" spc="2" dirty="0">
                <a:solidFill>
                  <a:srgbClr val="FFFFFF"/>
                </a:solidFill>
                <a:latin typeface="Arial" panose="020B0604020202020204" pitchFamily="34" charset="0"/>
                <a:ea typeface="+mn-ea"/>
                <a:cs typeface="+mn-cs"/>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1694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2451"/>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95215B55-CB2B-4E5B-9E8A-5936BF85FBD9}"/>
              </a:ext>
            </a:extLst>
          </p:cNvPr>
          <p:cNvSpPr>
            <a:spLocks noGrp="1"/>
          </p:cNvSpPr>
          <p:nvPr>
            <p:ph type="body" sz="quarter" idx="13"/>
          </p:nvPr>
        </p:nvSpPr>
        <p:spPr>
          <a:xfrm>
            <a:off x="3257255" y="1201073"/>
            <a:ext cx="2564425" cy="3307839"/>
          </a:xfrm>
        </p:spPr>
        <p:txBody>
          <a:bodyPr/>
          <a:lstStyle>
            <a:lvl1pPr marL="0" indent="0">
              <a:buNone/>
              <a:tabLst/>
              <a:defRPr sz="1200"/>
            </a:lvl1pPr>
            <a:lvl2pPr marL="565136" indent="-171446">
              <a:defRPr lang="en-US" sz="1200" b="0" kern="1200" baseline="0" dirty="0" smtClean="0">
                <a:solidFill>
                  <a:schemeClr val="tx1"/>
                </a:solidFill>
                <a:latin typeface="+mn-lt"/>
                <a:ea typeface="+mn-ea"/>
                <a:cs typeface="+mn-cs"/>
              </a:defRPr>
            </a:lvl2pPr>
            <a:lvl3pPr marL="396865" indent="-163509">
              <a:defRPr sz="1000"/>
            </a:lvl3pPr>
            <a:lvl4pPr>
              <a:defRPr sz="1000"/>
            </a:lvl4pPr>
            <a:lvl5pPr marL="1312830" indent="-165096">
              <a:defRPr sz="1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8E50CAE9-EFBE-4DEF-A9F8-7D4BA6D6F2F9}"/>
              </a:ext>
            </a:extLst>
          </p:cNvPr>
          <p:cNvSpPr>
            <a:spLocks noGrp="1"/>
          </p:cNvSpPr>
          <p:nvPr>
            <p:ph type="body" sz="quarter" idx="16"/>
          </p:nvPr>
        </p:nvSpPr>
        <p:spPr>
          <a:xfrm>
            <a:off x="5983289" y="1201073"/>
            <a:ext cx="2748258" cy="3307839"/>
          </a:xfrm>
        </p:spPr>
        <p:txBody>
          <a:bodyPr/>
          <a:lstStyle>
            <a:lvl1pPr marL="0" indent="0">
              <a:buNone/>
              <a:tabLst/>
              <a:defRPr sz="1200"/>
            </a:lvl1pPr>
            <a:lvl2pPr marL="565136" indent="-171446">
              <a:defRPr lang="en-US" sz="1200" b="0" kern="1200" baseline="0" dirty="0" smtClean="0">
                <a:solidFill>
                  <a:schemeClr val="tx1"/>
                </a:solidFill>
                <a:latin typeface="+mn-lt"/>
                <a:ea typeface="+mn-ea"/>
                <a:cs typeface="+mn-cs"/>
              </a:defRPr>
            </a:lvl2pPr>
            <a:lvl3pPr marL="404802" indent="-171446">
              <a:defRPr lang="en-US" sz="1000" b="0" kern="1200" baseline="0" dirty="0" smtClean="0">
                <a:solidFill>
                  <a:schemeClr val="tx1"/>
                </a:solidFill>
                <a:latin typeface="Arial" panose="020B0604020202020204" pitchFamily="34" charset="0"/>
                <a:ea typeface="+mn-ea"/>
                <a:cs typeface="+mn-cs"/>
              </a:defRPr>
            </a:lvl3pPr>
            <a:lvl4pPr>
              <a:defRPr sz="1000"/>
            </a:lvl4pPr>
            <a:lvl5pPr marL="1312830" indent="-165096">
              <a:defRPr sz="10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2174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Board Committee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1841" y="996696"/>
            <a:ext cx="8342109" cy="1499616"/>
          </a:xfrm>
        </p:spPr>
        <p:txBody>
          <a:bodyPr anchor="t" anchorCtr="0">
            <a:noAutofit/>
          </a:bodyPr>
          <a:lstStyle>
            <a:lvl1pPr algn="l">
              <a:defRPr sz="5400">
                <a:solidFill>
                  <a:schemeClr val="tx1"/>
                </a:solidFill>
              </a:defRPr>
            </a:lvl1pPr>
          </a:lstStyle>
          <a:p>
            <a:r>
              <a:rPr lang="en-US"/>
              <a:t>Click to add presentation title</a:t>
            </a:r>
          </a:p>
        </p:txBody>
      </p:sp>
      <p:sp>
        <p:nvSpPr>
          <p:cNvPr id="8" name="Footer Placeholder 3"/>
          <p:cNvSpPr txBox="1">
            <a:spLocks/>
          </p:cNvSpPr>
          <p:nvPr/>
        </p:nvSpPr>
        <p:spPr>
          <a:xfrm>
            <a:off x="2832839" y="4792154"/>
            <a:ext cx="3474720" cy="123111"/>
          </a:xfrm>
          <a:prstGeom prst="rect">
            <a:avLst/>
          </a:prstGeom>
        </p:spPr>
        <p:txBody>
          <a:bodyPr vert="horz" lIns="0" tIns="0" rIns="0" bIns="0" rtlCol="0" anchor="ctr">
            <a:noAutofit/>
          </a:bodyPr>
          <a:lstStyle>
            <a:defPPr>
              <a:defRPr lang="en-US"/>
            </a:defPPr>
            <a:lvl1pPr marL="0" algn="ctr" defTabSz="685800" rtl="0" eaLnBrk="1" latinLnBrk="0" hangingPunct="1">
              <a:defRPr sz="8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800">
                <a:solidFill>
                  <a:schemeClr val="tx1"/>
                </a:solidFill>
              </a:rPr>
              <a:t>TVA Restricted Information - Deliberative and Pre-Decisional Privileged </a:t>
            </a:r>
          </a:p>
        </p:txBody>
      </p:sp>
      <p:cxnSp>
        <p:nvCxnSpPr>
          <p:cNvPr id="9" name="Straight Connector 8">
            <a:extLst>
              <a:ext uri="{FF2B5EF4-FFF2-40B4-BE49-F238E27FC236}">
                <a16:creationId xmlns:a16="http://schemas.microsoft.com/office/drawing/2014/main" id="{A41411D5-F492-4B53-B3FB-726D5650ECE4}"/>
              </a:ext>
            </a:extLst>
          </p:cNvPr>
          <p:cNvCxnSpPr>
            <a:cxnSpLocks/>
          </p:cNvCxnSpPr>
          <p:nvPr/>
        </p:nvCxnSpPr>
        <p:spPr>
          <a:xfrm>
            <a:off x="400227" y="869517"/>
            <a:ext cx="4126523"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188FC12B-B22D-4D72-961A-C71C87F5F57D}"/>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468362" y="4601718"/>
            <a:ext cx="1275588" cy="311079"/>
          </a:xfrm>
          <a:prstGeom prst="rect">
            <a:avLst/>
          </a:prstGeom>
        </p:spPr>
      </p:pic>
      <p:sp>
        <p:nvSpPr>
          <p:cNvPr id="7" name="Subtitle 2">
            <a:extLst>
              <a:ext uri="{FF2B5EF4-FFF2-40B4-BE49-F238E27FC236}">
                <a16:creationId xmlns:a16="http://schemas.microsoft.com/office/drawing/2014/main" id="{027B58C7-FF0C-4596-92D8-057E1F5F3C91}"/>
              </a:ext>
            </a:extLst>
          </p:cNvPr>
          <p:cNvSpPr>
            <a:spLocks noGrp="1"/>
          </p:cNvSpPr>
          <p:nvPr>
            <p:ph type="subTitle" idx="1" hasCustomPrompt="1"/>
          </p:nvPr>
        </p:nvSpPr>
        <p:spPr>
          <a:xfrm>
            <a:off x="402475" y="2623490"/>
            <a:ext cx="8341475" cy="553998"/>
          </a:xfrm>
        </p:spPr>
        <p:txBody>
          <a:bodyPr tIns="0">
            <a:noAutofit/>
          </a:bodyPr>
          <a:lstStyle>
            <a:lvl1pPr marL="0" indent="0" algn="l">
              <a:lnSpc>
                <a:spcPct val="100000"/>
              </a:lnSpc>
              <a:spcBef>
                <a:spcPts val="0"/>
              </a:spcBef>
              <a:spcAft>
                <a:spcPts val="0"/>
              </a:spcAft>
              <a:buNone/>
              <a:defRPr sz="1200" baseline="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full Board Committee name</a:t>
            </a:r>
          </a:p>
          <a:p>
            <a:endParaRPr lang="en-US"/>
          </a:p>
          <a:p>
            <a:r>
              <a:rPr lang="en-US"/>
              <a:t>Click to add date</a:t>
            </a:r>
          </a:p>
        </p:txBody>
      </p:sp>
    </p:spTree>
    <p:extLst>
      <p:ext uri="{BB962C8B-B14F-4D97-AF65-F5344CB8AC3E}">
        <p14:creationId xmlns:p14="http://schemas.microsoft.com/office/powerpoint/2010/main" val="18268629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209" y="996696"/>
            <a:ext cx="8345741" cy="1325880"/>
          </a:xfrm>
        </p:spPr>
        <p:txBody>
          <a:bodyPr anchor="t" anchorCtr="0">
            <a:noAutofit/>
          </a:bodyPr>
          <a:lstStyle>
            <a:lvl1pPr>
              <a:defRPr sz="4800">
                <a:solidFill>
                  <a:schemeClr val="bg1"/>
                </a:solidFill>
              </a:defRPr>
            </a:lvl1pPr>
          </a:lstStyle>
          <a:p>
            <a:r>
              <a:rPr lang="en-US"/>
              <a:t>Click to add Section Header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27CDCA-BE5A-490E-829A-A776A9309B22}" type="slidenum">
              <a:rPr lang="en-US" smtClean="0"/>
              <a:pPr/>
              <a:t>‹#›</a:t>
            </a:fld>
            <a:endParaRPr lang="en-US"/>
          </a:p>
        </p:txBody>
      </p:sp>
      <p:cxnSp>
        <p:nvCxnSpPr>
          <p:cNvPr id="7" name="Straight Connector 6">
            <a:extLst>
              <a:ext uri="{FF2B5EF4-FFF2-40B4-BE49-F238E27FC236}">
                <a16:creationId xmlns:a16="http://schemas.microsoft.com/office/drawing/2014/main" id="{13780D55-AE83-4E47-A739-EE4F32957C2E}"/>
              </a:ext>
            </a:extLst>
          </p:cNvPr>
          <p:cNvCxnSpPr>
            <a:cxnSpLocks/>
          </p:cNvCxnSpPr>
          <p:nvPr/>
        </p:nvCxnSpPr>
        <p:spPr>
          <a:xfrm>
            <a:off x="398210" y="869517"/>
            <a:ext cx="4126523"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5C1B05D4-BB7C-4444-A3ED-2EA936ACA303}"/>
              </a:ext>
            </a:extLst>
          </p:cNvPr>
          <p:cNvPicPr>
            <a:picLocks noChangeAspect="1"/>
          </p:cNvPicPr>
          <p:nvPr/>
        </p:nvPicPr>
        <p:blipFill>
          <a:blip r:embed="rId2">
            <a:biLevel thresh="50000"/>
          </a:blip>
          <a:stretch>
            <a:fillRect/>
          </a:stretch>
        </p:blipFill>
        <p:spPr>
          <a:xfrm>
            <a:off x="7817327" y="4688002"/>
            <a:ext cx="919941" cy="224347"/>
          </a:xfrm>
          <a:prstGeom prst="rect">
            <a:avLst/>
          </a:prstGeom>
        </p:spPr>
      </p:pic>
      <p:sp>
        <p:nvSpPr>
          <p:cNvPr id="9" name="Subtitle 2"/>
          <p:cNvSpPr>
            <a:spLocks noGrp="1"/>
          </p:cNvSpPr>
          <p:nvPr>
            <p:ph type="subTitle" idx="1" hasCustomPrompt="1"/>
          </p:nvPr>
        </p:nvSpPr>
        <p:spPr>
          <a:xfrm>
            <a:off x="400051" y="2449755"/>
            <a:ext cx="8337218" cy="184666"/>
          </a:xfrm>
        </p:spPr>
        <p:txBody>
          <a:bodyPr tIns="0">
            <a:noAutofit/>
          </a:bodyPr>
          <a:lstStyle>
            <a:lvl1pPr marL="0" indent="0" algn="l">
              <a:lnSpc>
                <a:spcPct val="100000"/>
              </a:lnSpc>
              <a:spcBef>
                <a:spcPts val="0"/>
              </a:spcBef>
              <a:spcAft>
                <a:spcPts val="0"/>
              </a:spcAft>
              <a:buNone/>
              <a:defRPr sz="1200"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add Section Header subtitle</a:t>
            </a:r>
          </a:p>
        </p:txBody>
      </p:sp>
      <p:sp>
        <p:nvSpPr>
          <p:cNvPr id="10" name="Footer Placeholder 3">
            <a:extLst>
              <a:ext uri="{FF2B5EF4-FFF2-40B4-BE49-F238E27FC236}">
                <a16:creationId xmlns:a16="http://schemas.microsoft.com/office/drawing/2014/main" id="{1CF3734E-D3AC-4E26-BA79-17DF8CEC746E}"/>
              </a:ext>
            </a:extLst>
          </p:cNvPr>
          <p:cNvSpPr txBox="1">
            <a:spLocks/>
          </p:cNvSpPr>
          <p:nvPr/>
        </p:nvSpPr>
        <p:spPr>
          <a:xfrm>
            <a:off x="2832839" y="4792154"/>
            <a:ext cx="3474720" cy="123111"/>
          </a:xfrm>
          <a:prstGeom prst="rect">
            <a:avLst/>
          </a:prstGeom>
        </p:spPr>
        <p:txBody>
          <a:bodyPr vert="horz" lIns="0" tIns="0" rIns="0" bIns="0" rtlCol="0" anchor="ctr">
            <a:noAutofit/>
          </a:bodyPr>
          <a:lstStyle>
            <a:defPPr>
              <a:defRPr lang="en-US"/>
            </a:defPPr>
            <a:lvl1pPr marL="0" algn="ctr" defTabSz="685800" rtl="0" eaLnBrk="1" latinLnBrk="0" hangingPunct="1">
              <a:defRPr sz="8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800">
                <a:solidFill>
                  <a:schemeClr val="bg1"/>
                </a:solidFill>
              </a:rPr>
              <a:t>TVA Restricted Information - Deliberative and Pre-Decisional Privileged </a:t>
            </a:r>
          </a:p>
        </p:txBody>
      </p:sp>
    </p:spTree>
    <p:extLst>
      <p:ext uri="{BB962C8B-B14F-4D97-AF65-F5344CB8AC3E}">
        <p14:creationId xmlns:p14="http://schemas.microsoft.com/office/powerpoint/2010/main" val="14460331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402336" y="493776"/>
            <a:ext cx="1944215" cy="667512"/>
          </a:xfrm>
        </p:spPr>
        <p:txBody>
          <a:bodyPr/>
          <a:lstStyle/>
          <a:p>
            <a:r>
              <a:rPr lang="en-US"/>
              <a:t>Click to edit Master title style</a:t>
            </a:r>
          </a:p>
        </p:txBody>
      </p:sp>
      <p:sp>
        <p:nvSpPr>
          <p:cNvPr id="5" name="Footer Placeholder 4"/>
          <p:cNvSpPr>
            <a:spLocks noGrp="1"/>
          </p:cNvSpPr>
          <p:nvPr>
            <p:ph type="ftr" sz="quarter" idx="11"/>
          </p:nvPr>
        </p:nvSpPr>
        <p:spPr/>
        <p:txBody>
          <a:bodyPr/>
          <a:lstStyle/>
          <a:p>
            <a:r>
              <a:rPr lang="en-US"/>
              <a:t>TVA Restricted Information - Deliberative and Pre-Decisional Privileged</a:t>
            </a:r>
          </a:p>
        </p:txBody>
      </p:sp>
      <p:sp>
        <p:nvSpPr>
          <p:cNvPr id="6" name="Slide Number Placeholder 5"/>
          <p:cNvSpPr>
            <a:spLocks noGrp="1"/>
          </p:cNvSpPr>
          <p:nvPr>
            <p:ph type="sldNum" sz="quarter" idx="12"/>
          </p:nvPr>
        </p:nvSpPr>
        <p:spPr/>
        <p:txBody>
          <a:bodyPr/>
          <a:lstStyle/>
          <a:p>
            <a:fld id="{1427CDCA-BE5A-490E-829A-A776A9309B22}" type="slidenum">
              <a:rPr lang="en-US" smtClean="0"/>
              <a:t>‹#›</a:t>
            </a:fld>
            <a:endParaRPr lang="en-US"/>
          </a:p>
        </p:txBody>
      </p:sp>
      <p:pic>
        <p:nvPicPr>
          <p:cNvPr id="7" name="Picture 6" descr="A picture containing drawing&#10;&#10;Description automatically generated">
            <a:extLst>
              <a:ext uri="{FF2B5EF4-FFF2-40B4-BE49-F238E27FC236}">
                <a16:creationId xmlns:a16="http://schemas.microsoft.com/office/drawing/2014/main" id="{3E07817F-92B5-48EE-A664-E90F58485A88}"/>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818121" y="4690873"/>
            <a:ext cx="919941" cy="224347"/>
          </a:xfrm>
          <a:prstGeom prst="rect">
            <a:avLst/>
          </a:prstGeom>
        </p:spPr>
      </p:pic>
      <p:cxnSp>
        <p:nvCxnSpPr>
          <p:cNvPr id="8" name="Straight Connector 7">
            <a:extLst>
              <a:ext uri="{FF2B5EF4-FFF2-40B4-BE49-F238E27FC236}">
                <a16:creationId xmlns:a16="http://schemas.microsoft.com/office/drawing/2014/main" id="{EF2C9094-6E8D-486E-8EF5-98145FCFEB7D}"/>
              </a:ext>
            </a:extLst>
          </p:cNvPr>
          <p:cNvCxnSpPr>
            <a:cxnSpLocks/>
          </p:cNvCxnSpPr>
          <p:nvPr/>
        </p:nvCxnSpPr>
        <p:spPr>
          <a:xfrm flipH="1">
            <a:off x="2346551" y="448056"/>
            <a:ext cx="1" cy="4123945"/>
          </a:xfrm>
          <a:prstGeom prst="line">
            <a:avLst/>
          </a:prstGeom>
          <a:ln w="1270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sz="quarter" idx="13"/>
          </p:nvPr>
        </p:nvSpPr>
        <p:spPr>
          <a:xfrm>
            <a:off x="2750058" y="494109"/>
            <a:ext cx="5987034" cy="407789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4957189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TVA Restricted Information - Deliberative and Pre-Decisional Privileged</a:t>
            </a:r>
          </a:p>
        </p:txBody>
      </p:sp>
      <p:sp>
        <p:nvSpPr>
          <p:cNvPr id="5" name="Slide Number Placeholder 4"/>
          <p:cNvSpPr>
            <a:spLocks noGrp="1"/>
          </p:cNvSpPr>
          <p:nvPr>
            <p:ph type="sldNum" sz="quarter" idx="12"/>
          </p:nvPr>
        </p:nvSpPr>
        <p:spPr/>
        <p:txBody>
          <a:bodyPr/>
          <a:lstStyle/>
          <a:p>
            <a:fld id="{1427CDCA-BE5A-490E-829A-A776A9309B22}" type="slidenum">
              <a:rPr lang="en-US" smtClean="0"/>
              <a:t>‹#›</a:t>
            </a:fld>
            <a:endParaRPr lang="en-US"/>
          </a:p>
        </p:txBody>
      </p:sp>
      <p:cxnSp>
        <p:nvCxnSpPr>
          <p:cNvPr id="6" name="Straight Connector 5">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155684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TVA Restricted Information - Deliberative and Pre-Decisional Privileged</a:t>
            </a:r>
          </a:p>
        </p:txBody>
      </p:sp>
      <p:sp>
        <p:nvSpPr>
          <p:cNvPr id="4" name="Slide Number Placeholder 3"/>
          <p:cNvSpPr>
            <a:spLocks noGrp="1"/>
          </p:cNvSpPr>
          <p:nvPr>
            <p:ph type="sldNum" sz="quarter" idx="12"/>
          </p:nvPr>
        </p:nvSpPr>
        <p:spPr/>
        <p:txBody>
          <a:bodyPr/>
          <a:lstStyle/>
          <a:p>
            <a:fld id="{1427CDCA-BE5A-490E-829A-A776A9309B22}" type="slidenum">
              <a:rPr lang="en-US" smtClean="0"/>
              <a:t>‹#›</a:t>
            </a:fld>
            <a:endParaRPr lang="en-US"/>
          </a:p>
        </p:txBody>
      </p:sp>
    </p:spTree>
    <p:extLst>
      <p:ext uri="{BB962C8B-B14F-4D97-AF65-F5344CB8AC3E}">
        <p14:creationId xmlns:p14="http://schemas.microsoft.com/office/powerpoint/2010/main" val="127248362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Closing">
    <p:bg>
      <p:bgPr>
        <a:solidFill>
          <a:srgbClr val="1C3D6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201FDA-E2B7-AB41-88EF-B5912FDFE6C1}"/>
              </a:ext>
            </a:extLst>
          </p:cNvPr>
          <p:cNvPicPr>
            <a:picLocks noChangeAspect="1"/>
          </p:cNvPicPr>
          <p:nvPr/>
        </p:nvPicPr>
        <p:blipFill>
          <a:blip r:embed="rId2"/>
          <a:stretch>
            <a:fillRect/>
          </a:stretch>
        </p:blipFill>
        <p:spPr>
          <a:xfrm>
            <a:off x="2733616" y="2065818"/>
            <a:ext cx="3676772" cy="1011864"/>
          </a:xfrm>
          <a:prstGeom prst="rect">
            <a:avLst/>
          </a:prstGeom>
        </p:spPr>
      </p:pic>
    </p:spTree>
    <p:extLst>
      <p:ext uri="{BB962C8B-B14F-4D97-AF65-F5344CB8AC3E}">
        <p14:creationId xmlns:p14="http://schemas.microsoft.com/office/powerpoint/2010/main" val="187690954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FS Closing">
    <p:bg>
      <p:bgPr>
        <a:solidFill>
          <a:srgbClr val="1C3D6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201FDA-E2B7-AB41-88EF-B5912FDFE6C1}"/>
              </a:ext>
            </a:extLst>
          </p:cNvPr>
          <p:cNvPicPr>
            <a:picLocks noChangeAspect="1"/>
          </p:cNvPicPr>
          <p:nvPr/>
        </p:nvPicPr>
        <p:blipFill>
          <a:blip r:embed="rId2"/>
          <a:stretch>
            <a:fillRect/>
          </a:stretch>
        </p:blipFill>
        <p:spPr>
          <a:xfrm>
            <a:off x="2733616" y="2065818"/>
            <a:ext cx="3676772" cy="1011864"/>
          </a:xfrm>
          <a:prstGeom prst="rect">
            <a:avLst/>
          </a:prstGeom>
        </p:spPr>
      </p:pic>
      <p:pic>
        <p:nvPicPr>
          <p:cNvPr id="3" name="Picture 2">
            <a:hlinkClick r:id="rId3"/>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4039" y="1368957"/>
            <a:ext cx="3497580" cy="289741"/>
          </a:xfrm>
          <a:prstGeom prst="rect">
            <a:avLst/>
          </a:prstGeom>
        </p:spPr>
      </p:pic>
    </p:spTree>
    <p:extLst>
      <p:ext uri="{BB962C8B-B14F-4D97-AF65-F5344CB8AC3E}">
        <p14:creationId xmlns:p14="http://schemas.microsoft.com/office/powerpoint/2010/main" val="163634385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2274" y="552452"/>
            <a:ext cx="2471716" cy="519595"/>
          </a:xfrm>
        </p:spPr>
        <p:txBody>
          <a:bodyPr vert="horz" lIns="0" tIns="0" rIns="91440" bIns="45720" rtlCol="0" anchor="t">
            <a:noAutofit/>
          </a:bodyPr>
          <a:lstStyle>
            <a:lvl1pPr>
              <a:defRPr lang="en-US" sz="2400" dirty="0"/>
            </a:lvl1pPr>
          </a:lstStyle>
          <a:p>
            <a:pPr lvl="0"/>
            <a:r>
              <a:rPr lang="en-US"/>
              <a:t>Title Case, </a:t>
            </a:r>
            <a:br>
              <a:rPr lang="en-US"/>
            </a:br>
            <a:r>
              <a:rPr lang="en-US"/>
              <a:t>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4" y="1428752"/>
            <a:ext cx="2478139" cy="2741195"/>
          </a:xfrm>
          <a:prstGeom prst="rect">
            <a:avLst/>
          </a:prstGeom>
        </p:spPr>
        <p:txBody>
          <a:bodyPr lIns="0"/>
          <a:lstStyle>
            <a:lvl1pPr marL="0" indent="0">
              <a:lnSpc>
                <a:spcPts val="1440"/>
              </a:lnSpc>
              <a:buNone/>
              <a:defRPr lang="en-US" sz="12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3256671" y="552451"/>
            <a:ext cx="5490454" cy="3522414"/>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394026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itle, Callout, Headers, and Two Bullets">
    <p:spTree>
      <p:nvGrpSpPr>
        <p:cNvPr id="1" name=""/>
        <p:cNvGrpSpPr/>
        <p:nvPr/>
      </p:nvGrpSpPr>
      <p:grpSpPr>
        <a:xfrm>
          <a:off x="0" y="0"/>
          <a:ext cx="0" cy="0"/>
          <a:chOff x="0" y="0"/>
          <a:chExt cx="0" cy="0"/>
        </a:xfrm>
      </p:grpSpPr>
      <p:sp>
        <p:nvSpPr>
          <p:cNvPr id="2" name="Title 1"/>
          <p:cNvSpPr>
            <a:spLocks noGrp="1"/>
          </p:cNvSpPr>
          <p:nvPr>
            <p:ph type="title"/>
          </p:nvPr>
        </p:nvSpPr>
        <p:spPr>
          <a:xfrm>
            <a:off x="402336" y="493776"/>
            <a:ext cx="8339328" cy="443198"/>
          </a:xfrm>
        </p:spPr>
        <p:txBody>
          <a:bodyPr wrap="square">
            <a:spAutoFit/>
          </a:bodyPr>
          <a:lstStyle/>
          <a:p>
            <a:r>
              <a:rPr lang="en-US"/>
              <a:t>Click to edit Master title style</a:t>
            </a:r>
          </a:p>
        </p:txBody>
      </p:sp>
      <p:sp>
        <p:nvSpPr>
          <p:cNvPr id="3" name="Content Placeholder 2"/>
          <p:cNvSpPr>
            <a:spLocks noGrp="1"/>
          </p:cNvSpPr>
          <p:nvPr>
            <p:ph sz="half" idx="1"/>
          </p:nvPr>
        </p:nvSpPr>
        <p:spPr>
          <a:xfrm>
            <a:off x="402336" y="1661674"/>
            <a:ext cx="4069080" cy="290118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72584" y="1661674"/>
            <a:ext cx="4069080" cy="290118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cxnSp>
        <p:nvCxnSpPr>
          <p:cNvPr id="8" name="Straight Connector 7">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id="{AEBE6AA5-BB07-48D5-9FE6-6732A01FEF58}"/>
              </a:ext>
            </a:extLst>
          </p:cNvPr>
          <p:cNvSpPr>
            <a:spLocks noGrp="1"/>
          </p:cNvSpPr>
          <p:nvPr>
            <p:ph sz="half" idx="13" hasCustomPrompt="1"/>
          </p:nvPr>
        </p:nvSpPr>
        <p:spPr>
          <a:xfrm>
            <a:off x="402338" y="899327"/>
            <a:ext cx="8339327" cy="276999"/>
          </a:xfrm>
        </p:spPr>
        <p:txBody>
          <a:bodyPr wrap="square" tIns="0">
            <a:spAutoFit/>
          </a:bodyPr>
          <a:lstStyle>
            <a:lvl1pPr marL="0" indent="0">
              <a:buNone/>
              <a:defRPr/>
            </a:lvl1pPr>
          </a:lstStyle>
          <a:p>
            <a:pPr lvl="0"/>
            <a:r>
              <a:rPr lang="en-US"/>
              <a:t>Click to edit callout box</a:t>
            </a:r>
          </a:p>
        </p:txBody>
      </p:sp>
      <p:sp>
        <p:nvSpPr>
          <p:cNvPr id="10" name="Content Placeholder 2">
            <a:extLst>
              <a:ext uri="{FF2B5EF4-FFF2-40B4-BE49-F238E27FC236}">
                <a16:creationId xmlns:a16="http://schemas.microsoft.com/office/drawing/2014/main" id="{DD2336AC-93C1-4179-9DF1-6B5434094502}"/>
              </a:ext>
            </a:extLst>
          </p:cNvPr>
          <p:cNvSpPr>
            <a:spLocks noGrp="1"/>
          </p:cNvSpPr>
          <p:nvPr>
            <p:ph sz="half" idx="14" hasCustomPrompt="1"/>
          </p:nvPr>
        </p:nvSpPr>
        <p:spPr>
          <a:xfrm>
            <a:off x="402336" y="1384376"/>
            <a:ext cx="4069080" cy="276999"/>
          </a:xfrm>
        </p:spPr>
        <p:txBody>
          <a:bodyPr wrap="square" tIns="0">
            <a:spAutoFit/>
          </a:bodyPr>
          <a:lstStyle>
            <a:lvl1pPr marL="0" indent="0">
              <a:buNone/>
              <a:defRPr b="1"/>
            </a:lvl1pPr>
          </a:lstStyle>
          <a:p>
            <a:pPr lvl="0"/>
            <a:r>
              <a:rPr lang="en-US"/>
              <a:t>Click to edit Content Header style</a:t>
            </a:r>
          </a:p>
        </p:txBody>
      </p:sp>
      <p:sp>
        <p:nvSpPr>
          <p:cNvPr id="11" name="Content Placeholder 2">
            <a:extLst>
              <a:ext uri="{FF2B5EF4-FFF2-40B4-BE49-F238E27FC236}">
                <a16:creationId xmlns:a16="http://schemas.microsoft.com/office/drawing/2014/main" id="{E581BDF8-10F1-4DEA-8C52-AAA2E773FC6D}"/>
              </a:ext>
            </a:extLst>
          </p:cNvPr>
          <p:cNvSpPr>
            <a:spLocks noGrp="1"/>
          </p:cNvSpPr>
          <p:nvPr>
            <p:ph sz="half" idx="15" hasCustomPrompt="1"/>
          </p:nvPr>
        </p:nvSpPr>
        <p:spPr>
          <a:xfrm>
            <a:off x="4672584" y="1376300"/>
            <a:ext cx="4069080" cy="276999"/>
          </a:xfrm>
        </p:spPr>
        <p:txBody>
          <a:bodyPr wrap="square" tIns="0">
            <a:spAutoFit/>
          </a:bodyPr>
          <a:lstStyle>
            <a:lvl1pPr marL="0" indent="0">
              <a:buNone/>
              <a:defRPr b="1"/>
            </a:lvl1pPr>
          </a:lstStyle>
          <a:p>
            <a:pPr lvl="0"/>
            <a:r>
              <a:rPr lang="en-US"/>
              <a:t>Click to edit Content Header style</a:t>
            </a:r>
          </a:p>
        </p:txBody>
      </p:sp>
    </p:spTree>
    <p:extLst>
      <p:ext uri="{BB962C8B-B14F-4D97-AF65-F5344CB8AC3E}">
        <p14:creationId xmlns:p14="http://schemas.microsoft.com/office/powerpoint/2010/main" val="71607569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 Callout, Headers,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493776"/>
            <a:ext cx="8339328" cy="443198"/>
          </a:xfrm>
        </p:spPr>
        <p:txBody>
          <a:bodyPr wrap="square">
            <a:spAutoFit/>
          </a:bodyPr>
          <a:lstStyle/>
          <a:p>
            <a:r>
              <a:rPr lang="en-US"/>
              <a:t>Click to edit Master title style</a:t>
            </a:r>
          </a:p>
        </p:txBody>
      </p:sp>
      <p:sp>
        <p:nvSpPr>
          <p:cNvPr id="3" name="Content Placeholder 2"/>
          <p:cNvSpPr>
            <a:spLocks noGrp="1"/>
          </p:cNvSpPr>
          <p:nvPr>
            <p:ph sz="half" idx="1"/>
          </p:nvPr>
        </p:nvSpPr>
        <p:spPr>
          <a:xfrm>
            <a:off x="402336" y="1661674"/>
            <a:ext cx="4069080" cy="2901182"/>
          </a:xfrm>
        </p:spPr>
        <p:txBody>
          <a:bodyPr tIns="0"/>
          <a:lstStyle>
            <a:lvl1pPr marL="0" indent="0">
              <a:buNone/>
              <a:defRPr/>
            </a:lvl1pPr>
          </a:lstStyle>
          <a:p>
            <a:pPr marL="0" marR="0" lvl="0" indent="0" algn="l" defTabSz="685783"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to edit Master text styles</a:t>
            </a:r>
          </a:p>
        </p:txBody>
      </p:sp>
      <p:sp>
        <p:nvSpPr>
          <p:cNvPr id="4" name="Content Placeholder 3"/>
          <p:cNvSpPr>
            <a:spLocks noGrp="1"/>
          </p:cNvSpPr>
          <p:nvPr>
            <p:ph sz="half" idx="2"/>
          </p:nvPr>
        </p:nvSpPr>
        <p:spPr>
          <a:xfrm>
            <a:off x="4672584" y="1661674"/>
            <a:ext cx="4069080" cy="2901182"/>
          </a:xfrm>
        </p:spPr>
        <p:txBody>
          <a:bodyPr tIns="0"/>
          <a:lstStyle>
            <a:lvl1pPr marL="0" indent="0">
              <a:buNone/>
              <a:defRPr/>
            </a:lvl1pPr>
          </a:lstStyle>
          <a:p>
            <a:pPr marL="0" marR="0" lvl="0" indent="0" algn="l" defTabSz="685783"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to edit Master text styles</a:t>
            </a:r>
          </a:p>
        </p:txBody>
      </p:sp>
      <p:sp>
        <p:nvSpPr>
          <p:cNvPr id="6" name="Footer Placeholder 5"/>
          <p:cNvSpPr>
            <a:spLocks noGrp="1"/>
          </p:cNvSpPr>
          <p:nvPr>
            <p:ph type="ftr" sz="quarter" idx="11"/>
          </p:nvPr>
        </p:nvSpPr>
        <p:spPr/>
        <p:txBody>
          <a:bodyPr/>
          <a:lstStyle/>
          <a:p>
            <a:r>
              <a:rPr lang="en-US"/>
              <a:t>TVA Restricted Information - Deliberative and Pre-Decisional Privileged</a:t>
            </a:r>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cxnSp>
        <p:nvCxnSpPr>
          <p:cNvPr id="8" name="Straight Connector 7">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id="{AEBE6AA5-BB07-48D5-9FE6-6732A01FEF58}"/>
              </a:ext>
            </a:extLst>
          </p:cNvPr>
          <p:cNvSpPr>
            <a:spLocks noGrp="1"/>
          </p:cNvSpPr>
          <p:nvPr>
            <p:ph sz="half" idx="13" hasCustomPrompt="1"/>
          </p:nvPr>
        </p:nvSpPr>
        <p:spPr>
          <a:xfrm>
            <a:off x="402337" y="899326"/>
            <a:ext cx="8339327" cy="276999"/>
          </a:xfrm>
        </p:spPr>
        <p:txBody>
          <a:bodyPr wrap="square" tIns="0">
            <a:spAutoFit/>
          </a:bodyPr>
          <a:lstStyle>
            <a:lvl1pPr marL="0" indent="0">
              <a:buNone/>
              <a:defRPr/>
            </a:lvl1pPr>
          </a:lstStyle>
          <a:p>
            <a:pPr lvl="0"/>
            <a:r>
              <a:rPr lang="en-US"/>
              <a:t>Click to edit callout box</a:t>
            </a:r>
          </a:p>
        </p:txBody>
      </p:sp>
      <p:sp>
        <p:nvSpPr>
          <p:cNvPr id="10" name="Content Placeholder 2">
            <a:extLst>
              <a:ext uri="{FF2B5EF4-FFF2-40B4-BE49-F238E27FC236}">
                <a16:creationId xmlns:a16="http://schemas.microsoft.com/office/drawing/2014/main" id="{DD2336AC-93C1-4179-9DF1-6B5434094502}"/>
              </a:ext>
            </a:extLst>
          </p:cNvPr>
          <p:cNvSpPr>
            <a:spLocks noGrp="1"/>
          </p:cNvSpPr>
          <p:nvPr>
            <p:ph sz="half" idx="14" hasCustomPrompt="1"/>
          </p:nvPr>
        </p:nvSpPr>
        <p:spPr>
          <a:xfrm>
            <a:off x="402336" y="1384375"/>
            <a:ext cx="4069080" cy="276999"/>
          </a:xfrm>
        </p:spPr>
        <p:txBody>
          <a:bodyPr wrap="square" tIns="0">
            <a:spAutoFit/>
          </a:bodyPr>
          <a:lstStyle>
            <a:lvl1pPr marL="0" indent="0">
              <a:buNone/>
              <a:defRPr b="1"/>
            </a:lvl1pPr>
          </a:lstStyle>
          <a:p>
            <a:pPr lvl="0"/>
            <a:r>
              <a:rPr lang="en-US"/>
              <a:t>Click to edit Content Header style</a:t>
            </a:r>
          </a:p>
        </p:txBody>
      </p:sp>
      <p:sp>
        <p:nvSpPr>
          <p:cNvPr id="11" name="Content Placeholder 2">
            <a:extLst>
              <a:ext uri="{FF2B5EF4-FFF2-40B4-BE49-F238E27FC236}">
                <a16:creationId xmlns:a16="http://schemas.microsoft.com/office/drawing/2014/main" id="{E581BDF8-10F1-4DEA-8C52-AAA2E773FC6D}"/>
              </a:ext>
            </a:extLst>
          </p:cNvPr>
          <p:cNvSpPr>
            <a:spLocks noGrp="1"/>
          </p:cNvSpPr>
          <p:nvPr>
            <p:ph sz="half" idx="15" hasCustomPrompt="1"/>
          </p:nvPr>
        </p:nvSpPr>
        <p:spPr>
          <a:xfrm>
            <a:off x="4672584" y="1376299"/>
            <a:ext cx="4069080" cy="276999"/>
          </a:xfrm>
        </p:spPr>
        <p:txBody>
          <a:bodyPr wrap="square" tIns="0">
            <a:spAutoFit/>
          </a:bodyPr>
          <a:lstStyle>
            <a:lvl1pPr marL="0" indent="0">
              <a:buNone/>
              <a:defRPr b="1"/>
            </a:lvl1pPr>
          </a:lstStyle>
          <a:p>
            <a:pPr lvl="0"/>
            <a:r>
              <a:rPr lang="en-US"/>
              <a:t>Click to edit Content Header style</a:t>
            </a:r>
          </a:p>
        </p:txBody>
      </p:sp>
    </p:spTree>
    <p:extLst>
      <p:ext uri="{BB962C8B-B14F-4D97-AF65-F5344CB8AC3E}">
        <p14:creationId xmlns:p14="http://schemas.microsoft.com/office/powerpoint/2010/main" val="26813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2451"/>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416580" y="1196288"/>
            <a:ext cx="8330546" cy="2925475"/>
          </a:xfrm>
        </p:spPr>
        <p:txBody>
          <a:bodyPr/>
          <a:lstStyle/>
          <a:p>
            <a:r>
              <a:rPr lang="en-US"/>
              <a:t>Click icon to add table</a:t>
            </a:r>
          </a:p>
        </p:txBody>
      </p:sp>
    </p:spTree>
    <p:extLst>
      <p:ext uri="{BB962C8B-B14F-4D97-AF65-F5344CB8AC3E}">
        <p14:creationId xmlns:p14="http://schemas.microsoft.com/office/powerpoint/2010/main" val="125145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2274" y="552451"/>
            <a:ext cx="2471716" cy="342900"/>
          </a:xfrm>
        </p:spPr>
        <p:txBody>
          <a:bodyPr vert="horz" lIns="0" tIns="0" rIns="91440" bIns="45720" rtlCol="0" anchor="t">
            <a:noAutofit/>
          </a:bodyPr>
          <a:lstStyle>
            <a:lvl1pPr>
              <a:defRPr lang="en-US" sz="2400" dirty="0"/>
            </a:lvl1pPr>
          </a:lstStyle>
          <a:p>
            <a:pPr lvl="0"/>
            <a:r>
              <a:rPr lang="en-US"/>
              <a:t>Title Case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4" y="1092425"/>
            <a:ext cx="2478139" cy="3095448"/>
          </a:xfrm>
          <a:prstGeom prst="rect">
            <a:avLst/>
          </a:prstGeom>
        </p:spPr>
        <p:txBody>
          <a:bodyPr lIns="0"/>
          <a:lstStyle>
            <a:lvl1pPr marL="0" indent="0">
              <a:lnSpc>
                <a:spcPts val="1440"/>
              </a:lnSpc>
              <a:buNone/>
              <a:defRPr lang="en-US" sz="12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3256671" y="552451"/>
            <a:ext cx="5490454" cy="3522414"/>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398202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itle, Callout, Headers, and Three Bullets">
    <p:spTree>
      <p:nvGrpSpPr>
        <p:cNvPr id="1" name=""/>
        <p:cNvGrpSpPr/>
        <p:nvPr/>
      </p:nvGrpSpPr>
      <p:grpSpPr>
        <a:xfrm>
          <a:off x="0" y="0"/>
          <a:ext cx="0" cy="0"/>
          <a:chOff x="0" y="0"/>
          <a:chExt cx="0" cy="0"/>
        </a:xfrm>
      </p:grpSpPr>
      <p:sp>
        <p:nvSpPr>
          <p:cNvPr id="2" name="Title 1"/>
          <p:cNvSpPr>
            <a:spLocks noGrp="1"/>
          </p:cNvSpPr>
          <p:nvPr>
            <p:ph type="title"/>
          </p:nvPr>
        </p:nvSpPr>
        <p:spPr>
          <a:xfrm>
            <a:off x="402336" y="493776"/>
            <a:ext cx="8339328" cy="443198"/>
          </a:xfrm>
        </p:spPr>
        <p:txBody>
          <a:bodyPr wrap="square">
            <a:spAutoFit/>
          </a:bodyPr>
          <a:lstStyle/>
          <a:p>
            <a:r>
              <a:rPr lang="en-US"/>
              <a:t>Click to edit Master title style</a:t>
            </a:r>
          </a:p>
        </p:txBody>
      </p:sp>
      <p:sp>
        <p:nvSpPr>
          <p:cNvPr id="3" name="Content Placeholder 2"/>
          <p:cNvSpPr>
            <a:spLocks noGrp="1"/>
          </p:cNvSpPr>
          <p:nvPr>
            <p:ph sz="half" idx="1"/>
          </p:nvPr>
        </p:nvSpPr>
        <p:spPr>
          <a:xfrm>
            <a:off x="402336" y="1661674"/>
            <a:ext cx="2674620" cy="2901182"/>
          </a:xfrm>
          <a:prstGeom prst="rect">
            <a:avLst/>
          </a:prstGeo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67046" y="1669750"/>
            <a:ext cx="2674620" cy="2901182"/>
          </a:xfrm>
          <a:prstGeom prst="rect">
            <a:avLst/>
          </a:prstGeo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TVA Restricted Information – Deliberative and Pre-decisional Privileged</a:t>
            </a:r>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cxnSp>
        <p:nvCxnSpPr>
          <p:cNvPr id="8" name="Straight Connector 7">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id="{AEBE6AA5-BB07-48D5-9FE6-6732A01FEF58}"/>
              </a:ext>
            </a:extLst>
          </p:cNvPr>
          <p:cNvSpPr>
            <a:spLocks noGrp="1"/>
          </p:cNvSpPr>
          <p:nvPr>
            <p:ph sz="half" idx="13" hasCustomPrompt="1"/>
          </p:nvPr>
        </p:nvSpPr>
        <p:spPr>
          <a:xfrm>
            <a:off x="402337" y="899326"/>
            <a:ext cx="8339327" cy="276999"/>
          </a:xfrm>
          <a:prstGeom prst="rect">
            <a:avLst/>
          </a:prstGeom>
        </p:spPr>
        <p:txBody>
          <a:bodyPr wrap="square" tIns="0">
            <a:spAutoFit/>
          </a:bodyPr>
          <a:lstStyle>
            <a:lvl1pPr marL="0" indent="0">
              <a:buNone/>
              <a:defRPr/>
            </a:lvl1pPr>
          </a:lstStyle>
          <a:p>
            <a:pPr lvl="0"/>
            <a:r>
              <a:rPr lang="en-US"/>
              <a:t>Click to edit callout box</a:t>
            </a:r>
          </a:p>
        </p:txBody>
      </p:sp>
      <p:sp>
        <p:nvSpPr>
          <p:cNvPr id="10" name="Content Placeholder 2">
            <a:extLst>
              <a:ext uri="{FF2B5EF4-FFF2-40B4-BE49-F238E27FC236}">
                <a16:creationId xmlns:a16="http://schemas.microsoft.com/office/drawing/2014/main" id="{DD2336AC-93C1-4179-9DF1-6B5434094502}"/>
              </a:ext>
            </a:extLst>
          </p:cNvPr>
          <p:cNvSpPr>
            <a:spLocks noGrp="1"/>
          </p:cNvSpPr>
          <p:nvPr>
            <p:ph sz="half" idx="14" hasCustomPrompt="1"/>
          </p:nvPr>
        </p:nvSpPr>
        <p:spPr>
          <a:xfrm>
            <a:off x="402336" y="1384375"/>
            <a:ext cx="2674620" cy="553998"/>
          </a:xfrm>
          <a:prstGeom prst="rect">
            <a:avLst/>
          </a:prstGeom>
        </p:spPr>
        <p:txBody>
          <a:bodyPr wrap="square" tIns="0">
            <a:spAutoFit/>
          </a:bodyPr>
          <a:lstStyle>
            <a:lvl1pPr marL="0" indent="0">
              <a:buNone/>
              <a:defRPr b="1"/>
            </a:lvl1pPr>
          </a:lstStyle>
          <a:p>
            <a:pPr lvl="0"/>
            <a:r>
              <a:rPr lang="en-US"/>
              <a:t>Click to edit Content Header style</a:t>
            </a:r>
          </a:p>
        </p:txBody>
      </p:sp>
      <p:sp>
        <p:nvSpPr>
          <p:cNvPr id="11" name="Content Placeholder 2">
            <a:extLst>
              <a:ext uri="{FF2B5EF4-FFF2-40B4-BE49-F238E27FC236}">
                <a16:creationId xmlns:a16="http://schemas.microsoft.com/office/drawing/2014/main" id="{E581BDF8-10F1-4DEA-8C52-AAA2E773FC6D}"/>
              </a:ext>
            </a:extLst>
          </p:cNvPr>
          <p:cNvSpPr>
            <a:spLocks noGrp="1"/>
          </p:cNvSpPr>
          <p:nvPr>
            <p:ph sz="half" idx="15" hasCustomPrompt="1"/>
          </p:nvPr>
        </p:nvSpPr>
        <p:spPr>
          <a:xfrm>
            <a:off x="6067046" y="1384375"/>
            <a:ext cx="2674620" cy="553998"/>
          </a:xfrm>
          <a:prstGeom prst="rect">
            <a:avLst/>
          </a:prstGeom>
        </p:spPr>
        <p:txBody>
          <a:bodyPr wrap="square" tIns="0">
            <a:spAutoFit/>
          </a:bodyPr>
          <a:lstStyle>
            <a:lvl1pPr marL="0" indent="0">
              <a:buNone/>
              <a:defRPr b="1"/>
            </a:lvl1pPr>
          </a:lstStyle>
          <a:p>
            <a:pPr lvl="0"/>
            <a:r>
              <a:rPr lang="en-US"/>
              <a:t>Click to edit Content Header style</a:t>
            </a:r>
          </a:p>
        </p:txBody>
      </p:sp>
      <p:sp>
        <p:nvSpPr>
          <p:cNvPr id="5" name="Content Placeholder 3">
            <a:extLst>
              <a:ext uri="{FF2B5EF4-FFF2-40B4-BE49-F238E27FC236}">
                <a16:creationId xmlns:a16="http://schemas.microsoft.com/office/drawing/2014/main" id="{0DC77BF4-4AA9-F90F-F1A8-1170047E3BD2}"/>
              </a:ext>
            </a:extLst>
          </p:cNvPr>
          <p:cNvSpPr>
            <a:spLocks noGrp="1"/>
          </p:cNvSpPr>
          <p:nvPr>
            <p:ph sz="half" idx="16"/>
          </p:nvPr>
        </p:nvSpPr>
        <p:spPr>
          <a:xfrm>
            <a:off x="3234690" y="1669750"/>
            <a:ext cx="2674620" cy="2901182"/>
          </a:xfrm>
          <a:prstGeom prst="rect">
            <a:avLst/>
          </a:prstGeo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C04259A9-79CF-4EEE-C51F-BD6DC6C0C9FE}"/>
              </a:ext>
            </a:extLst>
          </p:cNvPr>
          <p:cNvSpPr>
            <a:spLocks noGrp="1"/>
          </p:cNvSpPr>
          <p:nvPr>
            <p:ph sz="half" idx="17" hasCustomPrompt="1"/>
          </p:nvPr>
        </p:nvSpPr>
        <p:spPr>
          <a:xfrm>
            <a:off x="3234690" y="1384375"/>
            <a:ext cx="2674620" cy="553998"/>
          </a:xfrm>
          <a:prstGeom prst="rect">
            <a:avLst/>
          </a:prstGeom>
        </p:spPr>
        <p:txBody>
          <a:bodyPr wrap="square" tIns="0">
            <a:spAutoFit/>
          </a:bodyPr>
          <a:lstStyle>
            <a:lvl1pPr marL="0" indent="0">
              <a:buNone/>
              <a:defRPr b="1"/>
            </a:lvl1pPr>
          </a:lstStyle>
          <a:p>
            <a:pPr lvl="0"/>
            <a:r>
              <a:rPr lang="en-US"/>
              <a:t>Click to edit Content Header style</a:t>
            </a:r>
          </a:p>
        </p:txBody>
      </p:sp>
    </p:spTree>
    <p:extLst>
      <p:ext uri="{BB962C8B-B14F-4D97-AF65-F5344CB8AC3E}">
        <p14:creationId xmlns:p14="http://schemas.microsoft.com/office/powerpoint/2010/main" val="126932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4982"/>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6" name="Text Placeholder 5">
            <a:extLst>
              <a:ext uri="{FF2B5EF4-FFF2-40B4-BE49-F238E27FC236}">
                <a16:creationId xmlns:a16="http://schemas.microsoft.com/office/drawing/2014/main" id="{773134C1-21C4-4114-A820-5E4D46CAD630}"/>
              </a:ext>
            </a:extLst>
          </p:cNvPr>
          <p:cNvSpPr>
            <a:spLocks noGrp="1"/>
          </p:cNvSpPr>
          <p:nvPr>
            <p:ph type="body" sz="quarter" idx="12"/>
          </p:nvPr>
        </p:nvSpPr>
        <p:spPr>
          <a:xfrm>
            <a:off x="419101" y="1158582"/>
            <a:ext cx="8328025" cy="3387725"/>
          </a:xfrm>
        </p:spPr>
        <p:txBody>
          <a:bodyPr/>
          <a:lstStyle>
            <a:lvl1pPr marL="0" indent="0" algn="l" defTabSz="457189" rtl="0" eaLnBrk="1" latinLnBrk="0" hangingPunct="1">
              <a:lnSpc>
                <a:spcPts val="1800"/>
              </a:lnSpc>
              <a:spcBef>
                <a:spcPts val="0"/>
              </a:spcBef>
              <a:spcAft>
                <a:spcPts val="1200"/>
              </a:spcAft>
              <a:buClr>
                <a:schemeClr val="tx1"/>
              </a:buClr>
              <a:buSzPct val="110000"/>
              <a:buFont typeface="Wingdings" panose="05000000000000000000" pitchFamily="2" charset="2"/>
              <a:buNone/>
              <a:defRPr lang="en-US" sz="1400" b="0" kern="1200" spc="2" noProof="0" dirty="0" smtClean="0">
                <a:solidFill>
                  <a:schemeClr val="tx1"/>
                </a:solidFill>
                <a:latin typeface="Arial" panose="020B0604020202020204" pitchFamily="34" charset="0"/>
                <a:ea typeface="+mn-ea"/>
                <a:cs typeface="+mn-cs"/>
              </a:defRPr>
            </a:lvl1pPr>
            <a:lvl2pPr>
              <a:defRPr>
                <a:latin typeface="Arial" panose="020B0604020202020204" pitchFamily="34" charset="0"/>
              </a:defRPr>
            </a:lvl2pPr>
            <a:lvl5pPr marL="1260443" indent="-173034">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9007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umn copy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5028" y="552451"/>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100" y="1201074"/>
            <a:ext cx="8343822" cy="3368590"/>
          </a:xfrm>
          <a:prstGeom prst="rect">
            <a:avLst/>
          </a:prstGeom>
        </p:spPr>
        <p:txBody>
          <a:bodyPr lIns="0"/>
          <a:lstStyle>
            <a:lvl1pPr marL="171446" indent="-171446">
              <a:lnSpc>
                <a:spcPts val="1600"/>
              </a:lnSpc>
              <a:spcAft>
                <a:spcPts val="1200"/>
              </a:spcAft>
              <a:buFont typeface="Arial" panose="020B0604020202020204" pitchFamily="34" charset="0"/>
              <a:buChar char="•"/>
              <a:defRPr lang="en-US" sz="1400" b="0" kern="1200" spc="2" noProof="0" dirty="0">
                <a:solidFill>
                  <a:schemeClr val="tx1"/>
                </a:solidFill>
                <a:latin typeface="Arial" panose="020B0604020202020204" pitchFamily="34" charset="0"/>
                <a:ea typeface="+mn-ea"/>
                <a:cs typeface="+mn-cs"/>
              </a:defRPr>
            </a:lvl1pPr>
            <a:lvl2pPr marL="569899" indent="-176209">
              <a:lnSpc>
                <a:spcPts val="1440"/>
              </a:lnSpc>
              <a:buNone/>
              <a:defRPr lang="en-US" sz="1200" b="0" kern="1200" baseline="0" dirty="0" smtClean="0">
                <a:solidFill>
                  <a:schemeClr val="tx1"/>
                </a:solidFill>
                <a:latin typeface="Arial" panose="020B0604020202020204" pitchFamily="34" charset="0"/>
                <a:ea typeface="+mn-ea"/>
                <a:cs typeface="+mn-cs"/>
              </a:defRPr>
            </a:lvl2pPr>
            <a:lvl3pPr marL="0" indent="0">
              <a:lnSpc>
                <a:spcPts val="1440"/>
              </a:lnSpc>
              <a:buNone/>
              <a:defRPr lang="en-US" sz="1200" b="0" kern="1200" baseline="0" dirty="0" smtClean="0">
                <a:solidFill>
                  <a:schemeClr val="tx1"/>
                </a:solidFill>
                <a:latin typeface="Arial" panose="020B0604020202020204" pitchFamily="34" charset="0"/>
                <a:ea typeface="+mn-ea"/>
                <a:cs typeface="+mn-cs"/>
              </a:defRPr>
            </a:lvl3pPr>
            <a:lvl4pPr marL="0" indent="0">
              <a:lnSpc>
                <a:spcPts val="1440"/>
              </a:lnSpc>
              <a:buNone/>
              <a:defRPr lang="en-US" sz="1200" b="0" kern="1200" dirty="0" smtClean="0">
                <a:solidFill>
                  <a:schemeClr val="tx1"/>
                </a:solidFill>
                <a:latin typeface="Arial" panose="020B0604020202020204" pitchFamily="34" charset="0"/>
                <a:ea typeface="+mn-ea"/>
                <a:cs typeface="+mn-cs"/>
              </a:defRPr>
            </a:lvl4pPr>
            <a:lvl5pPr marL="0" indent="0">
              <a:lnSpc>
                <a:spcPts val="1440"/>
              </a:lnSpc>
              <a:buNone/>
              <a:defRPr lang="en-US" sz="1200" b="0" kern="1200" baseline="0" dirty="0">
                <a:solidFill>
                  <a:schemeClr val="tx1"/>
                </a:solidFill>
                <a:latin typeface="Arial" panose="020B0604020202020204" pitchFamily="34" charset="0"/>
                <a:ea typeface="+mn-ea"/>
                <a:cs typeface="+mn-cs"/>
              </a:defRPr>
            </a:lvl5pPr>
          </a:lstStyle>
          <a:p>
            <a:pPr marL="233357" lvl="0" indent="-233357" algn="l" defTabSz="457189"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Click to edit Master text styles</a:t>
            </a:r>
          </a:p>
          <a:p>
            <a:pPr marL="233357" lvl="1" indent="-233357" algn="l" defTabSz="457189"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Second level</a:t>
            </a:r>
          </a:p>
          <a:p>
            <a:pPr marL="233357" lvl="2" indent="-233357" algn="l" defTabSz="457189"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Third level</a:t>
            </a:r>
          </a:p>
          <a:p>
            <a:pPr marL="233357" lvl="3" indent="-233357" algn="l" defTabSz="457189"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Fourth level</a:t>
            </a:r>
          </a:p>
          <a:p>
            <a:pPr marL="233357" lvl="4" indent="-233357" algn="l" defTabSz="457189"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Fifth level</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92777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2 lines, 1 column copy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552451"/>
            <a:ext cx="8229600" cy="497912"/>
          </a:xfrm>
        </p:spPr>
        <p:txBody>
          <a:bodyPr vert="horz" lIns="0" tIns="0" rIns="91440" bIns="45720" rtlCol="0" anchor="t">
            <a:noAutofit/>
          </a:bodyPr>
          <a:lstStyle>
            <a:lvl1pPr>
              <a:defRPr lang="en-US" sz="2400" dirty="0"/>
            </a:lvl1pPr>
          </a:lstStyle>
          <a:p>
            <a:pPr lvl="0"/>
            <a:r>
              <a:rPr lang="en-US"/>
              <a:t>Title - Title Case, Arial 24 Pt</a:t>
            </a:r>
            <a:br>
              <a:rPr lang="en-US"/>
            </a:br>
            <a:r>
              <a:rPr lang="en-US"/>
              <a:t>2 Line Max</a:t>
            </a:r>
          </a:p>
        </p:txBody>
      </p:sp>
      <p:sp>
        <p:nvSpPr>
          <p:cNvPr id="7" name="Content Placeholder 2"/>
          <p:cNvSpPr>
            <a:spLocks noGrp="1"/>
          </p:cNvSpPr>
          <p:nvPr>
            <p:ph sz="half" idx="1" hasCustomPrompt="1"/>
          </p:nvPr>
        </p:nvSpPr>
        <p:spPr>
          <a:xfrm>
            <a:off x="423718" y="1428751"/>
            <a:ext cx="8224982" cy="3226531"/>
          </a:xfrm>
          <a:prstGeom prst="rect">
            <a:avLst/>
          </a:prstGeom>
        </p:spPr>
        <p:txBody>
          <a:bodyPr lIns="0"/>
          <a:lstStyle>
            <a:lvl1pPr marL="342892" indent="-342892">
              <a:lnSpc>
                <a:spcPts val="2880"/>
              </a:lnSpc>
              <a:spcBef>
                <a:spcPts val="600"/>
              </a:spcBef>
              <a:spcAft>
                <a:spcPts val="600"/>
              </a:spcAft>
              <a:defRPr lang="en-US" sz="1400" b="0" kern="1200" spc="2" noProof="0" dirty="0">
                <a:solidFill>
                  <a:schemeClr val="tx1"/>
                </a:solidFill>
                <a:latin typeface="Arial" panose="020B0604020202020204" pitchFamily="34" charset="0"/>
                <a:ea typeface="+mn-ea"/>
                <a:cs typeface="+mn-cs"/>
              </a:defRPr>
            </a:lvl1pPr>
            <a:lvl2pPr>
              <a:defRPr sz="1200" b="0">
                <a:solidFill>
                  <a:schemeClr val="tx1"/>
                </a:solidFill>
                <a:latin typeface="Arial" panose="020B0604020202020204" pitchFamily="34" charset="0"/>
              </a:defRPr>
            </a:lvl2pPr>
            <a:lvl3pPr>
              <a:defRPr sz="1200" b="0">
                <a:solidFill>
                  <a:schemeClr val="tx1"/>
                </a:solidFill>
              </a:defRPr>
            </a:lvl3pPr>
            <a:lvl4pPr>
              <a:defRPr sz="1200" b="0">
                <a:solidFill>
                  <a:schemeClr val="tx1"/>
                </a:solidFill>
              </a:defRPr>
            </a:lvl4pPr>
            <a:lvl5pPr>
              <a:defRPr sz="1200" b="0">
                <a:solidFill>
                  <a:schemeClr val="tx1"/>
                </a:solidFill>
              </a:defRPr>
            </a:lvl5pPr>
            <a:lvl6pPr>
              <a:defRPr sz="1800"/>
            </a:lvl6pPr>
            <a:lvl7pPr>
              <a:defRPr sz="1800"/>
            </a:lvl7pPr>
            <a:lvl8pPr>
              <a:defRPr sz="1800"/>
            </a:lvl8pPr>
            <a:lvl9pPr>
              <a:defRPr sz="1800"/>
            </a:lvl9pPr>
          </a:lstStyle>
          <a:p>
            <a:pPr marL="233357" lvl="0" indent="-233357" algn="l" defTabSz="457189"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2"/>
          </p:nvPr>
        </p:nvSpPr>
        <p:spPr>
          <a:xfrm>
            <a:off x="460186"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90" indent="0">
              <a:lnSpc>
                <a:spcPct val="100000"/>
              </a:lnSpc>
              <a:spcBef>
                <a:spcPts val="0"/>
              </a:spcBef>
              <a:spcAft>
                <a:spcPts val="0"/>
              </a:spcAft>
              <a:buNone/>
              <a:defRPr/>
            </a:lvl2pPr>
            <a:lvl3pPr marL="749282" indent="0">
              <a:lnSpc>
                <a:spcPct val="100000"/>
              </a:lnSpc>
              <a:spcBef>
                <a:spcPts val="0"/>
              </a:spcBef>
              <a:spcAft>
                <a:spcPts val="0"/>
              </a:spcAft>
              <a:buNone/>
              <a:defRPr/>
            </a:lvl3pPr>
            <a:lvl4pPr marL="1092173" indent="0">
              <a:lnSpc>
                <a:spcPct val="100000"/>
              </a:lnSpc>
              <a:spcBef>
                <a:spcPts val="0"/>
              </a:spcBef>
              <a:spcAft>
                <a:spcPts val="0"/>
              </a:spcAft>
              <a:buNone/>
              <a:defRPr/>
            </a:lvl4pPr>
            <a:lvl5pPr marL="1371566"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D2A43D5-046C-497F-9471-58F9E9F29733}"/>
              </a:ext>
            </a:extLst>
          </p:cNvPr>
          <p:cNvSpPr>
            <a:spLocks noGrp="1"/>
          </p:cNvSpPr>
          <p:nvPr>
            <p:ph type="sldNum" sz="quarter" idx="4"/>
          </p:nvPr>
        </p:nvSpPr>
        <p:spPr>
          <a:xfrm>
            <a:off x="428671" y="4766298"/>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62072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6116" y="552451"/>
            <a:ext cx="8267700" cy="323165"/>
          </a:xfrm>
        </p:spPr>
        <p:txBody>
          <a:bodyPr vert="horz" lIns="0" tIns="0" rIns="91440" bIns="45720" rtlCol="0" anchor="t">
            <a:noAutofit/>
          </a:bodyPr>
          <a:lstStyle>
            <a:lvl1pPr>
              <a:defRPr lang="en-US" sz="2400" dirty="0"/>
            </a:lvl1pPr>
          </a:lstStyle>
          <a:p>
            <a:pPr lvl="0"/>
            <a:r>
              <a:rPr lang="en-US"/>
              <a:t>Title - Title Case, Arial 24 Pt</a:t>
            </a:r>
          </a:p>
        </p:txBody>
      </p:sp>
      <p:sp>
        <p:nvSpPr>
          <p:cNvPr id="7" name="Content Placeholder 2"/>
          <p:cNvSpPr>
            <a:spLocks noGrp="1"/>
          </p:cNvSpPr>
          <p:nvPr>
            <p:ph sz="half" idx="1"/>
          </p:nvPr>
        </p:nvSpPr>
        <p:spPr>
          <a:xfrm>
            <a:off x="424573" y="1201904"/>
            <a:ext cx="8224982" cy="3385337"/>
          </a:xfrm>
          <a:prstGeom prst="rect">
            <a:avLst/>
          </a:prstGeom>
        </p:spPr>
        <p:txBody>
          <a:bodyPr lIns="0"/>
          <a:lstStyle>
            <a:lvl1pPr marL="342892" indent="-342892">
              <a:lnSpc>
                <a:spcPts val="2880"/>
              </a:lnSpc>
              <a:defRPr lang="en-US" sz="1400" b="0" kern="1200" spc="2" noProof="0" dirty="0">
                <a:solidFill>
                  <a:schemeClr val="tx1"/>
                </a:solidFill>
                <a:latin typeface="Arial" panose="020B0604020202020204" pitchFamily="34" charset="0"/>
                <a:ea typeface="+mn-ea"/>
                <a:cs typeface="+mn-cs"/>
              </a:defRPr>
            </a:lvl1pPr>
            <a:lvl2pPr marL="512750" indent="-171446">
              <a:defRPr sz="1200" b="0">
                <a:solidFill>
                  <a:schemeClr val="tx1"/>
                </a:solidFill>
              </a:defRPr>
            </a:lvl2pPr>
            <a:lvl3pPr>
              <a:defRPr lang="en-US" sz="1000" b="0" kern="1200" baseline="0" dirty="0">
                <a:solidFill>
                  <a:schemeClr val="tx1"/>
                </a:solidFill>
                <a:latin typeface="Arial" panose="020B0604020202020204" pitchFamily="34" charset="0"/>
                <a:ea typeface="+mn-ea"/>
                <a:cs typeface="+mn-cs"/>
              </a:defRPr>
            </a:lvl3pPr>
            <a:lvl4pPr>
              <a:defRPr sz="1000" b="0">
                <a:solidFill>
                  <a:schemeClr val="tx1"/>
                </a:solidFill>
              </a:defRPr>
            </a:lvl4pPr>
            <a:lvl5pPr>
              <a:defRPr sz="1000" b="0">
                <a:solidFill>
                  <a:schemeClr val="tx1"/>
                </a:solidFill>
              </a:defRPr>
            </a:lvl5pPr>
            <a:lvl6pPr>
              <a:defRPr sz="1800"/>
            </a:lvl6pPr>
            <a:lvl7pPr>
              <a:defRPr sz="1800"/>
            </a:lvl7pPr>
            <a:lvl8pPr>
              <a:defRPr sz="1800"/>
            </a:lvl8pPr>
            <a:lvl9pPr>
              <a:defRPr sz="1800"/>
            </a:lvl9pPr>
          </a:lstStyle>
          <a:p>
            <a:pPr marL="233357" lvl="0" indent="-233357" algn="l" defTabSz="457189"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Click to edit Master text styles</a:t>
            </a:r>
          </a:p>
          <a:p>
            <a:pPr marL="233357" lvl="1" indent="-233357" algn="l" defTabSz="457189"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Second level</a:t>
            </a:r>
          </a:p>
          <a:p>
            <a:pPr marL="233357" lvl="2" indent="-233357" algn="l" defTabSz="457189"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Third level</a:t>
            </a:r>
          </a:p>
          <a:p>
            <a:pPr marL="233357" lvl="3" indent="-233357" algn="l" defTabSz="457189"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Fourth level</a:t>
            </a:r>
          </a:p>
        </p:txBody>
      </p:sp>
      <p:sp>
        <p:nvSpPr>
          <p:cNvPr id="4" name="Content Placeholder 5"/>
          <p:cNvSpPr>
            <a:spLocks noGrp="1"/>
          </p:cNvSpPr>
          <p:nvPr>
            <p:ph sz="quarter" idx="11" hasCustomPrompt="1"/>
          </p:nvPr>
        </p:nvSpPr>
        <p:spPr>
          <a:xfrm>
            <a:off x="424574" y="895351"/>
            <a:ext cx="8224521" cy="193899"/>
          </a:xfrm>
        </p:spPr>
        <p:txBody>
          <a:bodyPr vert="horz" lIns="0" tIns="0" rIns="91440" bIns="0" rtlCol="0" anchor="t">
            <a:spAutoFit/>
          </a:bodyPr>
          <a:lstStyle>
            <a:lvl1pPr marL="0" indent="0" algn="l" defTabSz="457189" rtl="0" eaLnBrk="1" latinLnBrk="0" hangingPunct="1">
              <a:lnSpc>
                <a:spcPct val="90000"/>
              </a:lnSpc>
              <a:spcBef>
                <a:spcPct val="0"/>
              </a:spcBef>
              <a:buNone/>
              <a:defRPr lang="en-US" sz="1400" b="0" kern="1200" smtClean="0">
                <a:solidFill>
                  <a:schemeClr val="tx1"/>
                </a:solidFill>
                <a:latin typeface="Arial" panose="020B0604020202020204" pitchFamily="34" charset="0"/>
                <a:ea typeface="+mj-ea"/>
                <a:cs typeface="+mj-cs"/>
              </a:defRPr>
            </a:lvl1pPr>
            <a:lvl2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2pPr>
            <a:lvl3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3pPr>
            <a:lvl4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4pPr>
            <a:lvl5pPr algn="l" defTabSz="457189" rtl="0" eaLnBrk="1" latinLnBrk="0" hangingPunct="1">
              <a:lnSpc>
                <a:spcPct val="90000"/>
              </a:lnSpc>
              <a:spcBef>
                <a:spcPct val="0"/>
              </a:spcBef>
              <a:buNone/>
              <a:defRPr lang="en-US" sz="2800" b="0" kern="1200" dirty="0" smtClean="0">
                <a:solidFill>
                  <a:schemeClr val="tx1"/>
                </a:solidFill>
                <a:latin typeface="+mj-lt"/>
                <a:ea typeface="+mj-ea"/>
                <a:cs typeface="+mj-cs"/>
              </a:defRPr>
            </a:lvl5pPr>
          </a:lstStyle>
          <a:p>
            <a:pPr lvl="0"/>
            <a:r>
              <a:rPr lang="en-US"/>
              <a:t>Subtitle | 14 Pt | Max 2 Lines | Max Character: 100 </a:t>
            </a:r>
          </a:p>
        </p:txBody>
      </p:sp>
      <p:sp>
        <p:nvSpPr>
          <p:cNvPr id="9" name="Text Placeholder 8"/>
          <p:cNvSpPr>
            <a:spLocks noGrp="1"/>
          </p:cNvSpPr>
          <p:nvPr>
            <p:ph type="body" sz="quarter" idx="12"/>
          </p:nvPr>
        </p:nvSpPr>
        <p:spPr>
          <a:xfrm>
            <a:off x="460186"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90" indent="0">
              <a:lnSpc>
                <a:spcPct val="100000"/>
              </a:lnSpc>
              <a:spcBef>
                <a:spcPts val="0"/>
              </a:spcBef>
              <a:spcAft>
                <a:spcPts val="0"/>
              </a:spcAft>
              <a:buNone/>
              <a:defRPr/>
            </a:lvl2pPr>
            <a:lvl3pPr marL="749282" indent="0">
              <a:lnSpc>
                <a:spcPct val="100000"/>
              </a:lnSpc>
              <a:spcBef>
                <a:spcPts val="0"/>
              </a:spcBef>
              <a:spcAft>
                <a:spcPts val="0"/>
              </a:spcAft>
              <a:buNone/>
              <a:defRPr/>
            </a:lvl3pPr>
            <a:lvl4pPr marL="1092173" indent="0">
              <a:lnSpc>
                <a:spcPct val="100000"/>
              </a:lnSpc>
              <a:spcBef>
                <a:spcPts val="0"/>
              </a:spcBef>
              <a:spcAft>
                <a:spcPts val="0"/>
              </a:spcAft>
              <a:buNone/>
              <a:defRPr/>
            </a:lvl4pPr>
            <a:lvl5pPr marL="1371566"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BBBF7996-58DD-427A-A257-9EDFC1ECAB05}"/>
              </a:ext>
            </a:extLst>
          </p:cNvPr>
          <p:cNvSpPr>
            <a:spLocks noGrp="1"/>
          </p:cNvSpPr>
          <p:nvPr>
            <p:ph type="sldNum" sz="quarter" idx="4"/>
          </p:nvPr>
        </p:nvSpPr>
        <p:spPr>
          <a:xfrm>
            <a:off x="428671" y="4766298"/>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6897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547014"/>
            <a:ext cx="8229600" cy="875111"/>
          </a:xfrm>
        </p:spPr>
        <p:txBody>
          <a:bodyPr vert="horz" lIns="0" tIns="0" rIns="91440" bIns="45720" rtlCol="0" anchor="t">
            <a:noAutofit/>
          </a:bodyPr>
          <a:lstStyle>
            <a:lvl1pPr>
              <a:defRPr lang="en-US" sz="2400" dirty="0"/>
            </a:lvl1pPr>
          </a:lstStyle>
          <a:p>
            <a:pPr lvl="0"/>
            <a:r>
              <a:rPr lang="en-US"/>
              <a:t>Title - Title Case, Arial 24 Pt</a:t>
            </a:r>
            <a:br>
              <a:rPr lang="en-US"/>
            </a:br>
            <a:r>
              <a:rPr lang="en-US"/>
              <a:t>2 Line Max</a:t>
            </a:r>
          </a:p>
        </p:txBody>
      </p:sp>
      <p:sp>
        <p:nvSpPr>
          <p:cNvPr id="5" name="Text Placeholder 8"/>
          <p:cNvSpPr>
            <a:spLocks noGrp="1"/>
          </p:cNvSpPr>
          <p:nvPr>
            <p:ph type="body" sz="quarter" idx="12"/>
          </p:nvPr>
        </p:nvSpPr>
        <p:spPr>
          <a:xfrm>
            <a:off x="460186"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90" indent="0">
              <a:lnSpc>
                <a:spcPct val="100000"/>
              </a:lnSpc>
              <a:spcBef>
                <a:spcPts val="0"/>
              </a:spcBef>
              <a:spcAft>
                <a:spcPts val="0"/>
              </a:spcAft>
              <a:buNone/>
              <a:defRPr/>
            </a:lvl2pPr>
            <a:lvl3pPr marL="749282" indent="0">
              <a:lnSpc>
                <a:spcPct val="100000"/>
              </a:lnSpc>
              <a:spcBef>
                <a:spcPts val="0"/>
              </a:spcBef>
              <a:spcAft>
                <a:spcPts val="0"/>
              </a:spcAft>
              <a:buNone/>
              <a:defRPr/>
            </a:lvl3pPr>
            <a:lvl4pPr marL="1092173" indent="0">
              <a:lnSpc>
                <a:spcPct val="100000"/>
              </a:lnSpc>
              <a:spcBef>
                <a:spcPts val="0"/>
              </a:spcBef>
              <a:spcAft>
                <a:spcPts val="0"/>
              </a:spcAft>
              <a:buNone/>
              <a:defRPr/>
            </a:lvl4pPr>
            <a:lvl5pPr marL="1371566" indent="0">
              <a:lnSpc>
                <a:spcPct val="100000"/>
              </a:lnSpc>
              <a:spcBef>
                <a:spcPts val="0"/>
              </a:spcBef>
              <a:spcAft>
                <a:spcPts val="0"/>
              </a:spcAft>
              <a:buNone/>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399D1090-145C-4A8B-821A-A2056D9D34C9}"/>
              </a:ext>
            </a:extLst>
          </p:cNvPr>
          <p:cNvSpPr>
            <a:spLocks noGrp="1"/>
          </p:cNvSpPr>
          <p:nvPr>
            <p:ph type="sldNum" sz="quarter" idx="4"/>
          </p:nvPr>
        </p:nvSpPr>
        <p:spPr>
          <a:xfrm>
            <a:off x="428671" y="4766298"/>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96560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ubtitle, 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19100" y="552451"/>
            <a:ext cx="8229600" cy="378565"/>
          </a:xfrm>
        </p:spPr>
        <p:txBody>
          <a:bodyPr>
            <a:spAutoFit/>
          </a:bodyPr>
          <a:lstStyle>
            <a:lvl1pPr>
              <a:defRPr sz="2400"/>
            </a:lvl1pPr>
          </a:lstStyle>
          <a:p>
            <a:r>
              <a:rPr lang="en-US"/>
              <a:t>Title - Title Case, Arial 24 Pt</a:t>
            </a:r>
          </a:p>
        </p:txBody>
      </p:sp>
      <p:sp>
        <p:nvSpPr>
          <p:cNvPr id="5" name="Content Placeholder 5"/>
          <p:cNvSpPr>
            <a:spLocks noGrp="1"/>
          </p:cNvSpPr>
          <p:nvPr>
            <p:ph sz="quarter" idx="11" hasCustomPrompt="1"/>
          </p:nvPr>
        </p:nvSpPr>
        <p:spPr>
          <a:xfrm>
            <a:off x="419101" y="896591"/>
            <a:ext cx="8224521" cy="193899"/>
          </a:xfrm>
        </p:spPr>
        <p:txBody>
          <a:bodyPr vert="horz" lIns="0" tIns="0" rIns="91440" bIns="0" rtlCol="0" anchor="t">
            <a:spAutoFit/>
          </a:bodyPr>
          <a:lstStyle>
            <a:lvl1pPr marL="0" indent="0" algn="l" defTabSz="457189" rtl="0" eaLnBrk="1" latinLnBrk="0" hangingPunct="1">
              <a:lnSpc>
                <a:spcPct val="90000"/>
              </a:lnSpc>
              <a:spcBef>
                <a:spcPct val="0"/>
              </a:spcBef>
              <a:buNone/>
              <a:defRPr lang="en-US" sz="1400" b="0" kern="1200" spc="2" dirty="0">
                <a:solidFill>
                  <a:schemeClr val="tx1"/>
                </a:solidFill>
                <a:latin typeface="Arial" panose="020B0604020202020204" pitchFamily="34" charset="0"/>
                <a:ea typeface="+mj-ea"/>
                <a:cs typeface="+mj-cs"/>
              </a:defRPr>
            </a:lvl1pPr>
            <a:lvl2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2pPr>
            <a:lvl3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3pPr>
            <a:lvl4pPr algn="l" defTabSz="457189" rtl="0" eaLnBrk="1" latinLnBrk="0" hangingPunct="1">
              <a:lnSpc>
                <a:spcPct val="90000"/>
              </a:lnSpc>
              <a:spcBef>
                <a:spcPct val="0"/>
              </a:spcBef>
              <a:buNone/>
              <a:defRPr lang="en-US" sz="2800" b="0" kern="1200" smtClean="0">
                <a:solidFill>
                  <a:schemeClr val="tx1"/>
                </a:solidFill>
                <a:latin typeface="+mj-lt"/>
                <a:ea typeface="+mj-ea"/>
                <a:cs typeface="+mj-cs"/>
              </a:defRPr>
            </a:lvl4pPr>
            <a:lvl5pPr algn="l" defTabSz="457189" rtl="0" eaLnBrk="1" latinLnBrk="0" hangingPunct="1">
              <a:lnSpc>
                <a:spcPct val="90000"/>
              </a:lnSpc>
              <a:spcBef>
                <a:spcPct val="0"/>
              </a:spcBef>
              <a:buNone/>
              <a:defRPr lang="en-US" sz="2800" b="0" kern="1200" dirty="0" smtClean="0">
                <a:solidFill>
                  <a:schemeClr val="tx1"/>
                </a:solidFill>
                <a:latin typeface="+mj-lt"/>
                <a:ea typeface="+mj-ea"/>
                <a:cs typeface="+mj-cs"/>
              </a:defRPr>
            </a:lvl5pPr>
          </a:lstStyle>
          <a:p>
            <a:pPr lvl="0"/>
            <a:r>
              <a:rPr lang="en-US"/>
              <a:t>Subtitle | 14 Pt | Max 2 Lines | Max Character: 100 </a:t>
            </a:r>
          </a:p>
        </p:txBody>
      </p:sp>
      <p:sp>
        <p:nvSpPr>
          <p:cNvPr id="8" name="Text Placeholder 8"/>
          <p:cNvSpPr>
            <a:spLocks noGrp="1"/>
          </p:cNvSpPr>
          <p:nvPr>
            <p:ph type="body" sz="quarter" idx="12"/>
          </p:nvPr>
        </p:nvSpPr>
        <p:spPr>
          <a:xfrm>
            <a:off x="460186"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90" indent="0">
              <a:lnSpc>
                <a:spcPct val="100000"/>
              </a:lnSpc>
              <a:spcBef>
                <a:spcPts val="0"/>
              </a:spcBef>
              <a:spcAft>
                <a:spcPts val="0"/>
              </a:spcAft>
              <a:buNone/>
              <a:defRPr/>
            </a:lvl2pPr>
            <a:lvl3pPr marL="749282" indent="0">
              <a:lnSpc>
                <a:spcPct val="100000"/>
              </a:lnSpc>
              <a:spcBef>
                <a:spcPts val="0"/>
              </a:spcBef>
              <a:spcAft>
                <a:spcPts val="0"/>
              </a:spcAft>
              <a:buNone/>
              <a:defRPr/>
            </a:lvl3pPr>
            <a:lvl4pPr marL="1092173" indent="0">
              <a:lnSpc>
                <a:spcPct val="100000"/>
              </a:lnSpc>
              <a:spcBef>
                <a:spcPts val="0"/>
              </a:spcBef>
              <a:spcAft>
                <a:spcPts val="0"/>
              </a:spcAft>
              <a:buNone/>
              <a:defRPr/>
            </a:lvl4pPr>
            <a:lvl5pPr marL="1371566" indent="0">
              <a:lnSpc>
                <a:spcPct val="100000"/>
              </a:lnSpc>
              <a:spcBef>
                <a:spcPts val="0"/>
              </a:spcBef>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11605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62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Clea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21325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Full Page Photo_2">
    <p:bg>
      <p:bgPr>
        <a:solidFill>
          <a:schemeClr val="accent1"/>
        </a:solidFill>
        <a:effectLst/>
      </p:bgPr>
    </p:bg>
    <p:spTree>
      <p:nvGrpSpPr>
        <p:cNvPr id="1" name=""/>
        <p:cNvGrpSpPr/>
        <p:nvPr/>
      </p:nvGrpSpPr>
      <p:grpSpPr>
        <a:xfrm>
          <a:off x="0" y="0"/>
          <a:ext cx="0" cy="0"/>
          <a:chOff x="0" y="0"/>
          <a:chExt cx="0" cy="0"/>
        </a:xfrm>
      </p:grpSpPr>
      <p:pic>
        <p:nvPicPr>
          <p:cNvPr id="7" name="Picture 6" descr="A white car parked on a road&#10;&#10;Description automatically generated with medium confidence">
            <a:extLst>
              <a:ext uri="{FF2B5EF4-FFF2-40B4-BE49-F238E27FC236}">
                <a16:creationId xmlns:a16="http://schemas.microsoft.com/office/drawing/2014/main" id="{651D3F14-7499-9747-827D-DE652C6694E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object 4">
            <a:extLst>
              <a:ext uri="{FF2B5EF4-FFF2-40B4-BE49-F238E27FC236}">
                <a16:creationId xmlns:a16="http://schemas.microsoft.com/office/drawing/2014/main" id="{7DB0D50D-0260-4CD8-B23B-73CC332F40ED}"/>
              </a:ext>
            </a:extLst>
          </p:cNvPr>
          <p:cNvSpPr/>
          <p:nvPr userDrawn="1"/>
        </p:nvSpPr>
        <p:spPr>
          <a:xfrm>
            <a:off x="-805398" y="149000"/>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819">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2285485" y="-2235239"/>
            <a:ext cx="5143500" cy="9613995"/>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91440" tIns="91440" rIns="91440" bIns="91440" rtlCol="0" anchor="ctr"/>
          <a:lstStyle/>
          <a:p>
            <a:pPr algn="ctr" defTabSz="914378">
              <a:lnSpc>
                <a:spcPts val="1720"/>
              </a:lnSpc>
              <a:buClr>
                <a:srgbClr val="FFFFFF"/>
              </a:buClr>
            </a:pPr>
            <a:endParaRPr lang="en-US" sz="12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424543" y="1191986"/>
            <a:ext cx="3731078" cy="1214349"/>
          </a:xfrm>
          <a:noFill/>
        </p:spPr>
        <p:txBody>
          <a:bodyPr vert="horz" lIns="0" tIns="0" rIns="91440" bIns="182880" rtlCol="0" anchor="t" anchorCtr="0">
            <a:noAutofit/>
          </a:bodyPr>
          <a:lstStyle>
            <a:lvl1pPr algn="l" defTabSz="457189"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449247" y="374803"/>
            <a:ext cx="1275806" cy="311132"/>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419100" y="2998711"/>
            <a:ext cx="3728806" cy="360163"/>
          </a:xfrm>
          <a:prstGeom prst="rect">
            <a:avLst/>
          </a:prstGeom>
        </p:spPr>
        <p:txBody>
          <a:bodyPr tIns="0">
            <a:noAutofit/>
          </a:bodyPr>
          <a:lstStyle>
            <a:lvl1pPr marL="0" indent="0">
              <a:buNone/>
              <a:defRPr sz="12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419101" y="2485742"/>
            <a:ext cx="3728357" cy="469729"/>
          </a:xfrm>
        </p:spPr>
        <p:txBody>
          <a:bodyPr>
            <a:noAutofit/>
          </a:bodyPr>
          <a:lstStyle>
            <a:lvl1pPr marL="0" indent="0" algn="l" defTabSz="457189"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200" b="0" kern="1200" spc="2" dirty="0">
                <a:solidFill>
                  <a:srgbClr val="FFFFFF"/>
                </a:solidFill>
                <a:latin typeface="Arial" panose="020B0604020202020204" pitchFamily="34" charset="0"/>
                <a:ea typeface="+mn-ea"/>
                <a:cs typeface="+mn-cs"/>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80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lean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E4EE73-BB88-4E2F-AD48-D1F258FE950C}"/>
              </a:ext>
            </a:extLst>
          </p:cNvPr>
          <p:cNvSpPr>
            <a:spLocks noGrp="1"/>
          </p:cNvSpPr>
          <p:nvPr>
            <p:ph type="body" sz="quarter" idx="10"/>
          </p:nvPr>
        </p:nvSpPr>
        <p:spPr>
          <a:xfrm>
            <a:off x="419101" y="511277"/>
            <a:ext cx="8342313" cy="220662"/>
          </a:xfrm>
        </p:spPr>
        <p:txBody>
          <a:bodyPr tIns="0"/>
          <a:lstStyle>
            <a:lvl1pPr>
              <a:buNone/>
              <a:defRPr sz="1100" b="1"/>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426195925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rp and Event Divider light Blu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p:nvPr>
        </p:nvSpPr>
        <p:spPr>
          <a:xfrm>
            <a:off x="419100" y="994783"/>
            <a:ext cx="4214493" cy="1588127"/>
          </a:xfrm>
        </p:spPr>
        <p:txBody>
          <a:bodyPr anchor="t" anchorCtr="0">
            <a:noAutofit/>
          </a:bodyPr>
          <a:lstStyle>
            <a:lvl1pPr marL="0" marR="0" indent="0" algn="l" defTabSz="457189" rtl="0" eaLnBrk="1" fontAlgn="auto" latinLnBrk="0" hangingPunct="1">
              <a:lnSpc>
                <a:spcPct val="90000"/>
              </a:lnSpc>
              <a:spcBef>
                <a:spcPct val="0"/>
              </a:spcBef>
              <a:spcAft>
                <a:spcPts val="0"/>
              </a:spcAft>
              <a:buClrTx/>
              <a:buSzTx/>
              <a:buFontTx/>
              <a:buNone/>
              <a:tabLst/>
              <a:defRPr sz="4800"/>
            </a:lvl1pPr>
          </a:lstStyle>
          <a:p>
            <a:r>
              <a:rPr lang="en-US"/>
              <a:t>Click to edit Master title style</a:t>
            </a:r>
          </a:p>
        </p:txBody>
      </p:sp>
      <p:cxnSp>
        <p:nvCxnSpPr>
          <p:cNvPr id="5" name="Straight Connector 4">
            <a:extLst>
              <a:ext uri="{FF2B5EF4-FFF2-40B4-BE49-F238E27FC236}">
                <a16:creationId xmlns:a16="http://schemas.microsoft.com/office/drawing/2014/main" id="{13780D55-AE83-4E47-A739-EE4F32957C2E}"/>
              </a:ext>
            </a:extLst>
          </p:cNvPr>
          <p:cNvCxnSpPr>
            <a:cxnSpLocks/>
          </p:cNvCxnSpPr>
          <p:nvPr userDrawn="1"/>
        </p:nvCxnSpPr>
        <p:spPr>
          <a:xfrm>
            <a:off x="419100" y="869517"/>
            <a:ext cx="4126523"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68313" y="2906714"/>
            <a:ext cx="4221162" cy="1735137"/>
          </a:xfrm>
          <a:prstGeom prst="rect">
            <a:avLst/>
          </a:prstGeom>
        </p:spPr>
        <p:txBody>
          <a:bodyPr lIns="0">
            <a:noAutofit/>
          </a:bodyPr>
          <a:lstStyle>
            <a:lvl1pPr marL="0" indent="0">
              <a:lnSpc>
                <a:spcPts val="1440"/>
              </a:lnSpc>
              <a:buNone/>
              <a:defRPr lang="en-US" sz="1200" kern="1200" spc="2" dirty="0" smtClean="0">
                <a:solidFill>
                  <a:srgbClr val="FFFFFF"/>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cxnSp>
        <p:nvCxnSpPr>
          <p:cNvPr id="6" name="Straight Connector 5">
            <a:extLst>
              <a:ext uri="{FF2B5EF4-FFF2-40B4-BE49-F238E27FC236}">
                <a16:creationId xmlns:a16="http://schemas.microsoft.com/office/drawing/2014/main" id="{A78B7A9B-D894-DE4A-97F4-B7E3B8E6D045}"/>
              </a:ext>
            </a:extLst>
          </p:cNvPr>
          <p:cNvCxnSpPr/>
          <p:nvPr userDrawn="1"/>
        </p:nvCxnSpPr>
        <p:spPr>
          <a:xfrm>
            <a:off x="419100" y="423236"/>
            <a:ext cx="8337550" cy="0"/>
          </a:xfrm>
          <a:prstGeom prst="line">
            <a:avLst/>
          </a:prstGeom>
          <a:ln w="79375">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940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1842" y="996696"/>
            <a:ext cx="8342109" cy="1499616"/>
          </a:xfrm>
        </p:spPr>
        <p:txBody>
          <a:bodyPr anchor="t" anchorCtr="0">
            <a:noAutofit/>
          </a:bodyPr>
          <a:lstStyle>
            <a:lvl1pPr algn="l">
              <a:defRPr sz="5400">
                <a:solidFill>
                  <a:schemeClr val="bg1"/>
                </a:solidFill>
              </a:defRPr>
            </a:lvl1pPr>
          </a:lstStyle>
          <a:p>
            <a:r>
              <a:rPr lang="en-US"/>
              <a:t>Click to add presentation title</a:t>
            </a:r>
          </a:p>
        </p:txBody>
      </p:sp>
      <p:sp>
        <p:nvSpPr>
          <p:cNvPr id="3" name="Subtitle 2"/>
          <p:cNvSpPr>
            <a:spLocks noGrp="1"/>
          </p:cNvSpPr>
          <p:nvPr>
            <p:ph type="subTitle" idx="1" hasCustomPrompt="1"/>
          </p:nvPr>
        </p:nvSpPr>
        <p:spPr>
          <a:xfrm>
            <a:off x="402476" y="2623491"/>
            <a:ext cx="8341475" cy="369332"/>
          </a:xfrm>
        </p:spPr>
        <p:txBody>
          <a:bodyPr tIns="0">
            <a:noAutofit/>
          </a:bodyPr>
          <a:lstStyle>
            <a:lvl1pPr marL="0" indent="0" algn="l">
              <a:lnSpc>
                <a:spcPct val="100000"/>
              </a:lnSpc>
              <a:spcBef>
                <a:spcPts val="0"/>
              </a:spcBef>
              <a:spcAft>
                <a:spcPts val="0"/>
              </a:spcAft>
              <a:buNone/>
              <a:defRPr sz="1200" baseline="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add presenter’s name, presenter’s title</a:t>
            </a:r>
            <a:br>
              <a:rPr lang="en-US"/>
            </a:br>
            <a:r>
              <a:rPr lang="en-US"/>
              <a:t>Click to add date</a:t>
            </a:r>
          </a:p>
        </p:txBody>
      </p:sp>
      <p:pic>
        <p:nvPicPr>
          <p:cNvPr id="7" name="Picture 6"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p:nvPicPr>
        <p:blipFill>
          <a:blip r:embed="rId2"/>
          <a:stretch>
            <a:fillRect/>
          </a:stretch>
        </p:blipFill>
        <p:spPr>
          <a:xfrm>
            <a:off x="7468144" y="4603768"/>
            <a:ext cx="1275806" cy="311132"/>
          </a:xfrm>
          <a:prstGeom prst="rect">
            <a:avLst/>
          </a:prstGeom>
        </p:spPr>
      </p:pic>
      <p:cxnSp>
        <p:nvCxnSpPr>
          <p:cNvPr id="9" name="Straight Connector 8">
            <a:extLst>
              <a:ext uri="{FF2B5EF4-FFF2-40B4-BE49-F238E27FC236}">
                <a16:creationId xmlns:a16="http://schemas.microsoft.com/office/drawing/2014/main" id="{A41411D5-F492-4B53-B3FB-726D5650ECE4}"/>
              </a:ext>
            </a:extLst>
          </p:cNvPr>
          <p:cNvCxnSpPr>
            <a:cxnSpLocks/>
          </p:cNvCxnSpPr>
          <p:nvPr/>
        </p:nvCxnSpPr>
        <p:spPr>
          <a:xfrm>
            <a:off x="400228" y="869517"/>
            <a:ext cx="4126523"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2602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itle and Tw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336" y="1289304"/>
            <a:ext cx="4069080"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72584" y="1289304"/>
            <a:ext cx="4069080"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cxnSp>
        <p:nvCxnSpPr>
          <p:cNvPr id="8" name="Straight Connector 7">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5084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TVA Restricted Information - Deliberative and Pre-Decisional Privileged</a:t>
            </a:r>
          </a:p>
        </p:txBody>
      </p:sp>
      <p:sp>
        <p:nvSpPr>
          <p:cNvPr id="5" name="Slide Number Placeholder 4"/>
          <p:cNvSpPr>
            <a:spLocks noGrp="1"/>
          </p:cNvSpPr>
          <p:nvPr>
            <p:ph type="sldNum" sz="quarter" idx="12"/>
          </p:nvPr>
        </p:nvSpPr>
        <p:spPr/>
        <p:txBody>
          <a:bodyPr/>
          <a:lstStyle/>
          <a:p>
            <a:fld id="{1427CDCA-BE5A-490E-829A-A776A9309B22}" type="slidenum">
              <a:rPr lang="en-US" smtClean="0"/>
              <a:t>‹#›</a:t>
            </a:fld>
            <a:endParaRPr lang="en-US"/>
          </a:p>
        </p:txBody>
      </p:sp>
      <p:cxnSp>
        <p:nvCxnSpPr>
          <p:cNvPr id="6" name="Straight Connector 5">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3213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Closing">
    <p:bg>
      <p:bgPr>
        <a:solidFill>
          <a:srgbClr val="1C3D6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201FDA-E2B7-AB41-88EF-B5912FDFE6C1}"/>
              </a:ext>
            </a:extLst>
          </p:cNvPr>
          <p:cNvPicPr>
            <a:picLocks noChangeAspect="1"/>
          </p:cNvPicPr>
          <p:nvPr/>
        </p:nvPicPr>
        <p:blipFill>
          <a:blip r:embed="rId2"/>
          <a:stretch>
            <a:fillRect/>
          </a:stretch>
        </p:blipFill>
        <p:spPr>
          <a:xfrm>
            <a:off x="2733616" y="2065818"/>
            <a:ext cx="3676772" cy="1011864"/>
          </a:xfrm>
          <a:prstGeom prst="rect">
            <a:avLst/>
          </a:prstGeom>
        </p:spPr>
      </p:pic>
    </p:spTree>
    <p:extLst>
      <p:ext uri="{BB962C8B-B14F-4D97-AF65-F5344CB8AC3E}">
        <p14:creationId xmlns:p14="http://schemas.microsoft.com/office/powerpoint/2010/main" val="1214451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Callout, Headers,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493776"/>
            <a:ext cx="8339328" cy="332399"/>
          </a:xfrm>
        </p:spPr>
        <p:txBody>
          <a:bodyPr>
            <a:spAutoFit/>
          </a:bodyPr>
          <a:lstStyle/>
          <a:p>
            <a:r>
              <a:rPr lang="en-US"/>
              <a:t>Click to edit Master title style</a:t>
            </a:r>
          </a:p>
        </p:txBody>
      </p:sp>
      <p:sp>
        <p:nvSpPr>
          <p:cNvPr id="3" name="Content Placeholder 2"/>
          <p:cNvSpPr>
            <a:spLocks noGrp="1"/>
          </p:cNvSpPr>
          <p:nvPr>
            <p:ph sz="half" idx="1"/>
          </p:nvPr>
        </p:nvSpPr>
        <p:spPr>
          <a:xfrm>
            <a:off x="402336" y="1661674"/>
            <a:ext cx="4069080" cy="2901182"/>
          </a:xfrm>
        </p:spPr>
        <p:txBody>
          <a:bodyPr tIns="0"/>
          <a:lstStyle>
            <a:lvl1pPr marL="0" indent="0">
              <a:buNone/>
              <a:defRPr/>
            </a:lvl1pPr>
          </a:lstStyle>
          <a:p>
            <a:pPr marL="0" marR="0" lvl="0" indent="0" algn="l" defTabSz="685783"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to edit Master text styles</a:t>
            </a:r>
          </a:p>
        </p:txBody>
      </p:sp>
      <p:sp>
        <p:nvSpPr>
          <p:cNvPr id="4" name="Content Placeholder 3"/>
          <p:cNvSpPr>
            <a:spLocks noGrp="1"/>
          </p:cNvSpPr>
          <p:nvPr>
            <p:ph sz="half" idx="2"/>
          </p:nvPr>
        </p:nvSpPr>
        <p:spPr>
          <a:xfrm>
            <a:off x="4672584" y="1661674"/>
            <a:ext cx="4069080" cy="2901182"/>
          </a:xfrm>
        </p:spPr>
        <p:txBody>
          <a:bodyPr tIns="0"/>
          <a:lstStyle>
            <a:lvl1pPr marL="0" indent="0">
              <a:buNone/>
              <a:defRPr/>
            </a:lvl1pPr>
          </a:lstStyle>
          <a:p>
            <a:pPr marL="0" marR="0" lvl="0" indent="0" algn="l" defTabSz="685783"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to edit Master text styles</a:t>
            </a:r>
          </a:p>
        </p:txBody>
      </p:sp>
      <p:sp>
        <p:nvSpPr>
          <p:cNvPr id="6" name="Footer Placeholder 5"/>
          <p:cNvSpPr>
            <a:spLocks noGrp="1"/>
          </p:cNvSpPr>
          <p:nvPr>
            <p:ph type="ftr" sz="quarter" idx="11"/>
          </p:nvPr>
        </p:nvSpPr>
        <p:spPr/>
        <p:txBody>
          <a:bodyPr/>
          <a:lstStyle/>
          <a:p>
            <a:r>
              <a:rPr lang="en-US"/>
              <a:t>TVA Restricted Information - Deliberative and Pre-Decisional Privileged</a:t>
            </a:r>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cxnSp>
        <p:nvCxnSpPr>
          <p:cNvPr id="8" name="Straight Connector 7">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id="{AEBE6AA5-BB07-48D5-9FE6-6732A01FEF58}"/>
              </a:ext>
            </a:extLst>
          </p:cNvPr>
          <p:cNvSpPr>
            <a:spLocks noGrp="1"/>
          </p:cNvSpPr>
          <p:nvPr>
            <p:ph sz="half" idx="13" hasCustomPrompt="1"/>
          </p:nvPr>
        </p:nvSpPr>
        <p:spPr>
          <a:xfrm>
            <a:off x="402337" y="899326"/>
            <a:ext cx="8339327" cy="225703"/>
          </a:xfrm>
        </p:spPr>
        <p:txBody>
          <a:bodyPr tIns="0">
            <a:spAutoFit/>
          </a:bodyPr>
          <a:lstStyle>
            <a:lvl1pPr marL="0" indent="0">
              <a:buNone/>
              <a:defRPr/>
            </a:lvl1pPr>
          </a:lstStyle>
          <a:p>
            <a:pPr lvl="0"/>
            <a:r>
              <a:rPr lang="en-US"/>
              <a:t>Click to edit callout box</a:t>
            </a:r>
          </a:p>
        </p:txBody>
      </p:sp>
      <p:sp>
        <p:nvSpPr>
          <p:cNvPr id="10" name="Content Placeholder 2">
            <a:extLst>
              <a:ext uri="{FF2B5EF4-FFF2-40B4-BE49-F238E27FC236}">
                <a16:creationId xmlns:a16="http://schemas.microsoft.com/office/drawing/2014/main" id="{DD2336AC-93C1-4179-9DF1-6B5434094502}"/>
              </a:ext>
            </a:extLst>
          </p:cNvPr>
          <p:cNvSpPr>
            <a:spLocks noGrp="1"/>
          </p:cNvSpPr>
          <p:nvPr>
            <p:ph sz="half" idx="14" hasCustomPrompt="1"/>
          </p:nvPr>
        </p:nvSpPr>
        <p:spPr>
          <a:xfrm>
            <a:off x="402336" y="1384375"/>
            <a:ext cx="4069080" cy="225703"/>
          </a:xfrm>
        </p:spPr>
        <p:txBody>
          <a:bodyPr wrap="square" tIns="0">
            <a:spAutoFit/>
          </a:bodyPr>
          <a:lstStyle>
            <a:lvl1pPr marL="0" indent="0">
              <a:buNone/>
              <a:defRPr b="1"/>
            </a:lvl1pPr>
          </a:lstStyle>
          <a:p>
            <a:pPr lvl="0"/>
            <a:r>
              <a:rPr lang="en-US"/>
              <a:t>Click to edit Content Header style</a:t>
            </a:r>
          </a:p>
        </p:txBody>
      </p:sp>
      <p:sp>
        <p:nvSpPr>
          <p:cNvPr id="11" name="Content Placeholder 2">
            <a:extLst>
              <a:ext uri="{FF2B5EF4-FFF2-40B4-BE49-F238E27FC236}">
                <a16:creationId xmlns:a16="http://schemas.microsoft.com/office/drawing/2014/main" id="{E581BDF8-10F1-4DEA-8C52-AAA2E773FC6D}"/>
              </a:ext>
            </a:extLst>
          </p:cNvPr>
          <p:cNvSpPr>
            <a:spLocks noGrp="1"/>
          </p:cNvSpPr>
          <p:nvPr>
            <p:ph sz="half" idx="15" hasCustomPrompt="1"/>
          </p:nvPr>
        </p:nvSpPr>
        <p:spPr>
          <a:xfrm>
            <a:off x="4672584" y="1376299"/>
            <a:ext cx="4069080" cy="225703"/>
          </a:xfrm>
        </p:spPr>
        <p:txBody>
          <a:bodyPr wrap="square" tIns="0">
            <a:spAutoFit/>
          </a:bodyPr>
          <a:lstStyle>
            <a:lvl1pPr marL="0" indent="0">
              <a:buNone/>
              <a:defRPr b="1"/>
            </a:lvl1pPr>
          </a:lstStyle>
          <a:p>
            <a:pPr lvl="0"/>
            <a:r>
              <a:rPr lang="en-US"/>
              <a:t>Click to edit Content Header style</a:t>
            </a:r>
          </a:p>
        </p:txBody>
      </p:sp>
    </p:spTree>
    <p:extLst>
      <p:ext uri="{BB962C8B-B14F-4D97-AF65-F5344CB8AC3E}">
        <p14:creationId xmlns:p14="http://schemas.microsoft.com/office/powerpoint/2010/main" val="1700343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Full Page Photo_3">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83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lvl1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TVA Restricted Information - Deliberative and Pre-Decisional Privileged</a:t>
            </a:r>
          </a:p>
        </p:txBody>
      </p:sp>
      <p:sp>
        <p:nvSpPr>
          <p:cNvPr id="6" name="Slide Number Placeholder 5"/>
          <p:cNvSpPr>
            <a:spLocks noGrp="1"/>
          </p:cNvSpPr>
          <p:nvPr>
            <p:ph type="sldNum" sz="quarter" idx="12"/>
          </p:nvPr>
        </p:nvSpPr>
        <p:spPr/>
        <p:txBody>
          <a:bodyPr/>
          <a:lstStyle/>
          <a:p>
            <a:fld id="{1427CDCA-BE5A-490E-829A-A776A9309B22}" type="slidenum">
              <a:rPr lang="en-US" smtClean="0"/>
              <a:t>‹#›</a:t>
            </a:fld>
            <a:endParaRPr lang="en-US"/>
          </a:p>
        </p:txBody>
      </p:sp>
      <p:cxnSp>
        <p:nvCxnSpPr>
          <p:cNvPr id="7" name="Straight Connector 6">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9169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rp and Event Divider light Blu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p:nvPr>
        </p:nvSpPr>
        <p:spPr>
          <a:xfrm>
            <a:off x="474737" y="994783"/>
            <a:ext cx="4214493" cy="1588127"/>
          </a:xfrm>
        </p:spPr>
        <p:txBody>
          <a:bodyPr anchor="t" anchorCtr="0">
            <a:noAutofit/>
          </a:bodyPr>
          <a:lstStyle>
            <a:lvl1pPr>
              <a:defRPr sz="4800"/>
            </a:lvl1pPr>
          </a:lstStyle>
          <a:p>
            <a:r>
              <a:rPr lang="en-US"/>
              <a:t>Click to edit Master title</a:t>
            </a:r>
          </a:p>
        </p:txBody>
      </p:sp>
      <p:cxnSp>
        <p:nvCxnSpPr>
          <p:cNvPr id="5" name="Straight Connector 4">
            <a:extLst>
              <a:ext uri="{FF2B5EF4-FFF2-40B4-BE49-F238E27FC236}">
                <a16:creationId xmlns:a16="http://schemas.microsoft.com/office/drawing/2014/main" id="{13780D55-AE83-4E47-A739-EE4F32957C2E}"/>
              </a:ext>
            </a:extLst>
          </p:cNvPr>
          <p:cNvCxnSpPr>
            <a:cxnSpLocks/>
          </p:cNvCxnSpPr>
          <p:nvPr userDrawn="1"/>
        </p:nvCxnSpPr>
        <p:spPr>
          <a:xfrm>
            <a:off x="457201" y="869517"/>
            <a:ext cx="4126523"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68313" y="2906714"/>
            <a:ext cx="4221162" cy="1735137"/>
          </a:xfrm>
          <a:prstGeom prst="rect">
            <a:avLst/>
          </a:prstGeom>
        </p:spPr>
        <p:txBody>
          <a:bodyPr lIns="0">
            <a:noAutofit/>
          </a:bodyPr>
          <a:lstStyle>
            <a:lvl1pPr marL="0" indent="0">
              <a:lnSpc>
                <a:spcPts val="1440"/>
              </a:lnSpc>
              <a:buNone/>
              <a:defRPr lang="en-US" sz="1200" kern="1200" spc="2" dirty="0" smtClean="0">
                <a:solidFill>
                  <a:srgbClr val="FFFFFF"/>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Tree>
    <p:extLst>
      <p:ext uri="{BB962C8B-B14F-4D97-AF65-F5344CB8AC3E}">
        <p14:creationId xmlns:p14="http://schemas.microsoft.com/office/powerpoint/2010/main" val="279040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and Full Page Photo_2">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8FEDB-C580-D948-9256-1B4B3AB228AD}"/>
              </a:ext>
            </a:extLst>
          </p:cNvPr>
          <p:cNvPicPr>
            <a:picLocks noChangeAspect="1"/>
          </p:cNvPicPr>
          <p:nvPr userDrawn="1"/>
        </p:nvPicPr>
        <p:blipFill>
          <a:blip r:embed="rId2"/>
          <a:srcRect/>
          <a:stretch/>
        </p:blipFill>
        <p:spPr>
          <a:xfrm>
            <a:off x="1354" y="0"/>
            <a:ext cx="9141291" cy="5143499"/>
          </a:xfrm>
          <a:prstGeom prst="rect">
            <a:avLst/>
          </a:prstGeom>
        </p:spPr>
      </p:pic>
      <p:sp>
        <p:nvSpPr>
          <p:cNvPr id="4" name="object 4">
            <a:extLst>
              <a:ext uri="{FF2B5EF4-FFF2-40B4-BE49-F238E27FC236}">
                <a16:creationId xmlns:a16="http://schemas.microsoft.com/office/drawing/2014/main" id="{7DB0D50D-0260-4CD8-B23B-73CC332F40ED}"/>
              </a:ext>
            </a:extLst>
          </p:cNvPr>
          <p:cNvSpPr/>
          <p:nvPr userDrawn="1"/>
        </p:nvSpPr>
        <p:spPr>
          <a:xfrm>
            <a:off x="-1355" y="289"/>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819">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2285485" y="-2235239"/>
            <a:ext cx="5143500" cy="9613995"/>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91440" tIns="91440" rIns="91440" bIns="91440" rtlCol="0" anchor="ctr"/>
          <a:lstStyle/>
          <a:p>
            <a:pPr algn="ctr" defTabSz="914378">
              <a:lnSpc>
                <a:spcPts val="1720"/>
              </a:lnSpc>
              <a:buClr>
                <a:srgbClr val="FFFFFF"/>
              </a:buClr>
            </a:pPr>
            <a:endParaRPr lang="en-US" sz="12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424543" y="1191986"/>
            <a:ext cx="3731078" cy="1214349"/>
          </a:xfrm>
          <a:noFill/>
        </p:spPr>
        <p:txBody>
          <a:bodyPr vert="horz" lIns="0" tIns="0" rIns="91440" bIns="182880" rtlCol="0" anchor="t" anchorCtr="0">
            <a:noAutofit/>
          </a:bodyPr>
          <a:lstStyle>
            <a:lvl1pPr algn="l" defTabSz="457189"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449247" y="374803"/>
            <a:ext cx="1275806" cy="311132"/>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419100" y="2998711"/>
            <a:ext cx="3728806" cy="360163"/>
          </a:xfrm>
          <a:prstGeom prst="rect">
            <a:avLst/>
          </a:prstGeom>
        </p:spPr>
        <p:txBody>
          <a:bodyPr tIns="0">
            <a:noAutofit/>
          </a:bodyPr>
          <a:lstStyle>
            <a:lvl1pPr marL="0" indent="0">
              <a:buNone/>
              <a:defRPr sz="12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419101" y="2485742"/>
            <a:ext cx="3728357" cy="469729"/>
          </a:xfrm>
        </p:spPr>
        <p:txBody>
          <a:bodyPr>
            <a:noAutofit/>
          </a:bodyPr>
          <a:lstStyle>
            <a:lvl1pPr marL="0" indent="0" algn="l" defTabSz="457189"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200" b="0" kern="1200" spc="2" dirty="0">
                <a:solidFill>
                  <a:srgbClr val="FFFFFF"/>
                </a:solidFill>
                <a:latin typeface="Arial" panose="020B0604020202020204" pitchFamily="34" charset="0"/>
                <a:ea typeface="+mn-ea"/>
                <a:cs typeface="+mn-cs"/>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3991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201FDA-E2B7-AB41-88EF-B5912FDFE6C1}"/>
              </a:ext>
            </a:extLst>
          </p:cNvPr>
          <p:cNvPicPr>
            <a:picLocks noChangeAspect="1"/>
          </p:cNvPicPr>
          <p:nvPr userDrawn="1"/>
        </p:nvPicPr>
        <p:blipFill>
          <a:blip r:embed="rId2"/>
          <a:stretch>
            <a:fillRect/>
          </a:stretch>
        </p:blipFill>
        <p:spPr>
          <a:xfrm>
            <a:off x="2733615" y="2065818"/>
            <a:ext cx="3676772" cy="1011864"/>
          </a:xfrm>
          <a:prstGeom prst="rect">
            <a:avLst/>
          </a:prstGeom>
        </p:spPr>
      </p:pic>
    </p:spTree>
    <p:extLst>
      <p:ext uri="{BB962C8B-B14F-4D97-AF65-F5344CB8AC3E}">
        <p14:creationId xmlns:p14="http://schemas.microsoft.com/office/powerpoint/2010/main" val="229417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bwMode="black">
          <a:xfrm>
            <a:off x="419102" y="998763"/>
            <a:ext cx="8167461" cy="1382489"/>
          </a:xfrm>
          <a:prstGeom prst="rect">
            <a:avLst/>
          </a:prstGeom>
        </p:spPr>
        <p:txBody>
          <a:bodyPr wrap="square" anchor="t" anchorCtr="0">
            <a:noAutofit/>
          </a:bodyPr>
          <a:lstStyle>
            <a:lvl1pPr algn="l">
              <a:defRPr sz="5400">
                <a:solidFill>
                  <a:schemeClr val="bg1"/>
                </a:solidFill>
                <a:latin typeface="Arial" panose="020B0604020202020204" pitchFamily="34" charset="0"/>
              </a:defRPr>
            </a:lvl1pPr>
          </a:lstStyle>
          <a:p>
            <a:r>
              <a:rPr lang="en-US"/>
              <a:t>Always In Title Case; </a:t>
            </a:r>
            <a:br>
              <a:rPr lang="en-US"/>
            </a:br>
            <a:r>
              <a:rPr lang="en-US"/>
              <a:t>2 Lines Preferred</a:t>
            </a:r>
          </a:p>
        </p:txBody>
      </p:sp>
      <p:sp>
        <p:nvSpPr>
          <p:cNvPr id="9" name="Text Placeholder 12"/>
          <p:cNvSpPr>
            <a:spLocks noGrp="1"/>
          </p:cNvSpPr>
          <p:nvPr>
            <p:ph type="body" sz="quarter" idx="11" hasCustomPrompt="1"/>
          </p:nvPr>
        </p:nvSpPr>
        <p:spPr bwMode="black">
          <a:xfrm>
            <a:off x="419101" y="2898021"/>
            <a:ext cx="6456116" cy="360163"/>
          </a:xfrm>
          <a:prstGeom prst="rect">
            <a:avLst/>
          </a:prstGeom>
        </p:spPr>
        <p:txBody>
          <a:bodyPr tIns="0">
            <a:noAutofit/>
          </a:bodyPr>
          <a:lstStyle>
            <a:lvl1pPr marL="0" indent="0">
              <a:buNone/>
              <a:defRPr sz="1200" b="0">
                <a:solidFill>
                  <a:schemeClr val="bg1"/>
                </a:solidFill>
                <a:latin typeface="Arial" panose="020B0604020202020204" pitchFamily="34" charset="0"/>
              </a:defRPr>
            </a:lvl1pPr>
          </a:lstStyle>
          <a:p>
            <a:pPr lvl="0"/>
            <a:r>
              <a:rPr lang="en-US"/>
              <a:t>Insert Date Here</a:t>
            </a:r>
            <a:endParaRPr lang="lt-LT"/>
          </a:p>
        </p:txBody>
      </p:sp>
      <p:sp>
        <p:nvSpPr>
          <p:cNvPr id="10" name="Text Placeholder 2"/>
          <p:cNvSpPr>
            <a:spLocks noGrp="1"/>
          </p:cNvSpPr>
          <p:nvPr>
            <p:ph type="body" idx="12" hasCustomPrompt="1"/>
          </p:nvPr>
        </p:nvSpPr>
        <p:spPr>
          <a:xfrm>
            <a:off x="419100" y="2385052"/>
            <a:ext cx="6455338" cy="469729"/>
          </a:xfrm>
        </p:spPr>
        <p:txBody>
          <a:bodyPr>
            <a:noAutofit/>
          </a:bodyPr>
          <a:lstStyle>
            <a:lvl1pPr marL="0" indent="0" algn="l" defTabSz="457166"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200" b="0" kern="1200" spc="2" dirty="0">
                <a:solidFill>
                  <a:srgbClr val="FFFFFF"/>
                </a:solidFill>
                <a:latin typeface="Arial" panose="020B0604020202020204" pitchFamily="34" charset="0"/>
                <a:ea typeface="+mn-ea"/>
                <a:cs typeface="+mn-cs"/>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A41411D5-F492-4B53-B3FB-726D5650ECE4}"/>
              </a:ext>
            </a:extLst>
          </p:cNvPr>
          <p:cNvCxnSpPr>
            <a:cxnSpLocks/>
          </p:cNvCxnSpPr>
          <p:nvPr userDrawn="1"/>
        </p:nvCxnSpPr>
        <p:spPr>
          <a:xfrm>
            <a:off x="457203" y="869517"/>
            <a:ext cx="4126523"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321" y="4554919"/>
            <a:ext cx="1275806" cy="311132"/>
          </a:xfrm>
          <a:prstGeom prst="rect">
            <a:avLst/>
          </a:prstGeom>
        </p:spPr>
      </p:pic>
    </p:spTree>
    <p:extLst>
      <p:ext uri="{BB962C8B-B14F-4D97-AF65-F5344CB8AC3E}">
        <p14:creationId xmlns:p14="http://schemas.microsoft.com/office/powerpoint/2010/main" val="71477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83" userDrawn="1">
          <p15:clr>
            <a:srgbClr val="FBAE40"/>
          </p15:clr>
        </p15:guide>
        <p15:guide id="2" pos="1215"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Full Page Photo_2">
    <p:bg>
      <p:bgPr>
        <a:solidFill>
          <a:schemeClr val="accent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159C3DA1-DEB1-4B21-9A23-9B1542197EB5}"/>
              </a:ext>
            </a:extLst>
          </p:cNvPr>
          <p:cNvSpPr/>
          <p:nvPr userDrawn="1"/>
        </p:nvSpPr>
        <p:spPr>
          <a:xfrm>
            <a:off x="0" y="3"/>
            <a:ext cx="9143358" cy="514313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819">
              <a:latin typeface="Arial" panose="020B0604020202020204" pitchFamily="34" charset="0"/>
            </a:endParaRPr>
          </a:p>
        </p:txBody>
      </p:sp>
      <p:sp>
        <p:nvSpPr>
          <p:cNvPr id="4" name="object 4">
            <a:extLst>
              <a:ext uri="{FF2B5EF4-FFF2-40B4-BE49-F238E27FC236}">
                <a16:creationId xmlns:a16="http://schemas.microsoft.com/office/drawing/2014/main" id="{7DB0D50D-0260-4CD8-B23B-73CC332F40ED}"/>
              </a:ext>
            </a:extLst>
          </p:cNvPr>
          <p:cNvSpPr/>
          <p:nvPr userDrawn="1"/>
        </p:nvSpPr>
        <p:spPr>
          <a:xfrm>
            <a:off x="0" y="292"/>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819">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1625084" y="-2235247"/>
            <a:ext cx="5143500" cy="9613995"/>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91440" tIns="91440" rIns="91440" bIns="91440" rtlCol="0" anchor="ctr"/>
          <a:lstStyle/>
          <a:p>
            <a:pPr algn="ctr" defTabSz="914333">
              <a:lnSpc>
                <a:spcPts val="1720"/>
              </a:lnSpc>
              <a:buClr>
                <a:srgbClr val="FFFFFF"/>
              </a:buClr>
            </a:pPr>
            <a:endParaRPr lang="en-US" sz="12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424543" y="1191986"/>
            <a:ext cx="3731078" cy="1214349"/>
          </a:xfrm>
          <a:noFill/>
        </p:spPr>
        <p:txBody>
          <a:bodyPr vert="horz" lIns="0" tIns="0" rIns="91440" bIns="182880" rtlCol="0" anchor="t" anchorCtr="0">
            <a:noAutofit/>
          </a:bodyPr>
          <a:lstStyle>
            <a:lvl1pPr algn="l" defTabSz="457166"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9248" y="374803"/>
            <a:ext cx="1275806" cy="311132"/>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419100" y="2998713"/>
            <a:ext cx="3728806" cy="360163"/>
          </a:xfrm>
          <a:prstGeom prst="rect">
            <a:avLst/>
          </a:prstGeom>
        </p:spPr>
        <p:txBody>
          <a:bodyPr tIns="0">
            <a:noAutofit/>
          </a:bodyPr>
          <a:lstStyle>
            <a:lvl1pPr marL="0" indent="0">
              <a:buNone/>
              <a:defRPr sz="12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419103" y="2485744"/>
            <a:ext cx="3728357" cy="469729"/>
          </a:xfrm>
        </p:spPr>
        <p:txBody>
          <a:bodyPr>
            <a:noAutofit/>
          </a:bodyPr>
          <a:lstStyle>
            <a:lvl1pPr marL="0" indent="0" algn="l" defTabSz="457166"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200" b="0" kern="1200" spc="2" dirty="0">
                <a:solidFill>
                  <a:srgbClr val="FFFFFF"/>
                </a:solidFill>
                <a:latin typeface="Arial" panose="020B0604020202020204" pitchFamily="34" charset="0"/>
                <a:ea typeface="+mn-ea"/>
                <a:cs typeface="+mn-cs"/>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3269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3_Title and Full Page Photo">
    <p:bg>
      <p:bgPr>
        <a:solidFill>
          <a:schemeClr val="tx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F7833AE-A7A4-4F00-A3AB-51C763C575B4}"/>
              </a:ext>
            </a:extLst>
          </p:cNvPr>
          <p:cNvSpPr>
            <a:spLocks noGrp="1"/>
          </p:cNvSpPr>
          <p:nvPr>
            <p:ph type="pic" sz="quarter" idx="17"/>
          </p:nvPr>
        </p:nvSpPr>
        <p:spPr>
          <a:xfrm>
            <a:off x="0" y="0"/>
            <a:ext cx="9144000" cy="5143500"/>
          </a:xfrm>
          <a:solidFill>
            <a:schemeClr val="tx2"/>
          </a:solidFill>
        </p:spPr>
        <p:txBody>
          <a:bodyPr/>
          <a:lstStyle/>
          <a:p>
            <a:r>
              <a:rPr lang="en-US"/>
              <a:t>Click icon to add picture</a:t>
            </a:r>
          </a:p>
        </p:txBody>
      </p:sp>
      <p:sp>
        <p:nvSpPr>
          <p:cNvPr id="6" name="Title 1"/>
          <p:cNvSpPr>
            <a:spLocks noGrp="1"/>
          </p:cNvSpPr>
          <p:nvPr userDrawn="1">
            <p:ph type="title" hasCustomPrompt="1"/>
          </p:nvPr>
        </p:nvSpPr>
        <p:spPr>
          <a:xfrm>
            <a:off x="424543" y="895351"/>
            <a:ext cx="3731078" cy="1214349"/>
          </a:xfrm>
          <a:noFill/>
        </p:spPr>
        <p:txBody>
          <a:bodyPr vert="horz" lIns="0" tIns="0" rIns="91440" bIns="182880" rtlCol="0" anchor="t" anchorCtr="0">
            <a:noAutofit/>
          </a:bodyPr>
          <a:lstStyle>
            <a:lvl1pPr algn="l" defTabSz="457166"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sp>
        <p:nvSpPr>
          <p:cNvPr id="15" name="Text Placeholder 2">
            <a:extLst>
              <a:ext uri="{FF2B5EF4-FFF2-40B4-BE49-F238E27FC236}">
                <a16:creationId xmlns:a16="http://schemas.microsoft.com/office/drawing/2014/main" id="{D5C00A3D-BA0F-4D31-8CFB-A087CE3A7964}"/>
              </a:ext>
            </a:extLst>
          </p:cNvPr>
          <p:cNvSpPr>
            <a:spLocks noGrp="1"/>
          </p:cNvSpPr>
          <p:nvPr userDrawn="1">
            <p:ph type="body" idx="12" hasCustomPrompt="1"/>
          </p:nvPr>
        </p:nvSpPr>
        <p:spPr>
          <a:xfrm>
            <a:off x="419102" y="566177"/>
            <a:ext cx="5054943" cy="361779"/>
          </a:xfrm>
        </p:spPr>
        <p:txBody>
          <a:bodyPr>
            <a:noAutofit/>
          </a:bodyPr>
          <a:lstStyle>
            <a:lvl1pPr marL="0" indent="0" algn="l" defTabSz="457166"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800" b="0" kern="1200" spc="2" dirty="0">
                <a:solidFill>
                  <a:srgbClr val="FFFFFF"/>
                </a:solidFill>
                <a:latin typeface="Arial" panose="020B0604020202020204" pitchFamily="34" charset="0"/>
                <a:ea typeface="+mn-ea"/>
                <a:cs typeface="+mn-cs"/>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29" indent="0">
              <a:buNone/>
              <a:defRPr sz="1600">
                <a:solidFill>
                  <a:schemeClr val="tx1">
                    <a:tint val="75000"/>
                  </a:schemeClr>
                </a:solidFill>
              </a:defRPr>
            </a:lvl6pPr>
            <a:lvl7pPr marL="2742995" indent="0">
              <a:buNone/>
              <a:defRPr sz="1600">
                <a:solidFill>
                  <a:schemeClr val="tx1">
                    <a:tint val="75000"/>
                  </a:schemeClr>
                </a:solidFill>
              </a:defRPr>
            </a:lvl7pPr>
            <a:lvl8pPr marL="3200160" indent="0">
              <a:buNone/>
              <a:defRPr sz="1600">
                <a:solidFill>
                  <a:schemeClr val="tx1">
                    <a:tint val="75000"/>
                  </a:schemeClr>
                </a:solidFill>
              </a:defRPr>
            </a:lvl8pPr>
            <a:lvl9pPr marL="3657326" indent="0">
              <a:buNone/>
              <a:defRPr sz="1600">
                <a:solidFill>
                  <a:schemeClr val="tx1">
                    <a:tint val="75000"/>
                  </a:schemeClr>
                </a:solidFill>
              </a:defRPr>
            </a:lvl9pPr>
          </a:lstStyle>
          <a:p>
            <a:pPr lvl="0"/>
            <a:r>
              <a:rPr lang="en-US"/>
              <a:t>Click to edit master text styles</a:t>
            </a:r>
          </a:p>
        </p:txBody>
      </p:sp>
      <p:sp>
        <p:nvSpPr>
          <p:cNvPr id="13" name="Text Placeholder 12">
            <a:extLst>
              <a:ext uri="{FF2B5EF4-FFF2-40B4-BE49-F238E27FC236}">
                <a16:creationId xmlns:a16="http://schemas.microsoft.com/office/drawing/2014/main" id="{FBA2AAD0-BBBE-4DB0-A076-6C2D8C286288}"/>
              </a:ext>
            </a:extLst>
          </p:cNvPr>
          <p:cNvSpPr>
            <a:spLocks noGrp="1"/>
          </p:cNvSpPr>
          <p:nvPr>
            <p:ph type="body" sz="quarter" idx="16"/>
          </p:nvPr>
        </p:nvSpPr>
        <p:spPr>
          <a:xfrm>
            <a:off x="4572002" y="1915513"/>
            <a:ext cx="4175125" cy="963612"/>
          </a:xfrm>
        </p:spPr>
        <p:txBody>
          <a:bodyPr/>
          <a:lstStyle>
            <a:lvl1pPr marL="0" indent="0">
              <a:lnSpc>
                <a:spcPts val="1800"/>
              </a:lnSpc>
              <a:spcAft>
                <a:spcPts val="1200"/>
              </a:spcAft>
              <a:buClr>
                <a:schemeClr val="bg1"/>
              </a:buClr>
              <a:buNone/>
              <a:defRPr>
                <a:solidFill>
                  <a:schemeClr val="bg1"/>
                </a:solidFill>
              </a:defRPr>
            </a:lvl1pPr>
            <a:lvl2pPr>
              <a:buClr>
                <a:schemeClr val="bg1"/>
              </a:buClr>
              <a:defRPr>
                <a:solidFill>
                  <a:schemeClr val="bg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7" name="Picture 16" descr="A picture containing drawing&#10;&#10;Description automatically generated">
            <a:extLst>
              <a:ext uri="{FF2B5EF4-FFF2-40B4-BE49-F238E27FC236}">
                <a16:creationId xmlns:a16="http://schemas.microsoft.com/office/drawing/2014/main" id="{18B985CE-F24C-49CA-BD56-0F6712A146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1321" y="4554919"/>
            <a:ext cx="1275806" cy="311132"/>
          </a:xfrm>
          <a:prstGeom prst="rect">
            <a:avLst/>
          </a:prstGeom>
        </p:spPr>
      </p:pic>
    </p:spTree>
    <p:extLst>
      <p:ext uri="{BB962C8B-B14F-4D97-AF65-F5344CB8AC3E}">
        <p14:creationId xmlns:p14="http://schemas.microsoft.com/office/powerpoint/2010/main" val="117941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57C512B-A27B-4EF9-B502-718523910B00}"/>
              </a:ext>
            </a:extLst>
          </p:cNvPr>
          <p:cNvSpPr>
            <a:spLocks noGrp="1"/>
          </p:cNvSpPr>
          <p:nvPr>
            <p:ph type="pic" sz="quarter" idx="20"/>
          </p:nvPr>
        </p:nvSpPr>
        <p:spPr>
          <a:xfrm>
            <a:off x="419100" y="1200150"/>
            <a:ext cx="1855788" cy="800772"/>
          </a:xfrm>
        </p:spPr>
        <p:txBody>
          <a:bodyPr/>
          <a:lstStyle>
            <a:lvl1pPr>
              <a:buNone/>
              <a:defRPr/>
            </a:lvl1pPr>
          </a:lstStyle>
          <a:p>
            <a:r>
              <a:rPr lang="en-US"/>
              <a:t>Click icon to add picture</a:t>
            </a:r>
          </a:p>
        </p:txBody>
      </p:sp>
      <p:sp>
        <p:nvSpPr>
          <p:cNvPr id="15" name="Picture Placeholder 13">
            <a:extLst>
              <a:ext uri="{FF2B5EF4-FFF2-40B4-BE49-F238E27FC236}">
                <a16:creationId xmlns:a16="http://schemas.microsoft.com/office/drawing/2014/main" id="{A23ABEE9-0FEB-42CA-8C22-56E013C4491E}"/>
              </a:ext>
            </a:extLst>
          </p:cNvPr>
          <p:cNvSpPr>
            <a:spLocks noGrp="1"/>
          </p:cNvSpPr>
          <p:nvPr>
            <p:ph type="pic" sz="quarter" idx="21"/>
          </p:nvPr>
        </p:nvSpPr>
        <p:spPr>
          <a:xfrm>
            <a:off x="2590800" y="1200150"/>
            <a:ext cx="1855788" cy="800772"/>
          </a:xfrm>
        </p:spPr>
        <p:txBody>
          <a:bodyPr/>
          <a:lstStyle>
            <a:lvl1pPr>
              <a:buNone/>
              <a:defRPr/>
            </a:lvl1pPr>
          </a:lstStyle>
          <a:p>
            <a:r>
              <a:rPr lang="en-US"/>
              <a:t>Click icon to add picture</a:t>
            </a:r>
          </a:p>
        </p:txBody>
      </p:sp>
      <p:sp>
        <p:nvSpPr>
          <p:cNvPr id="16" name="Picture Placeholder 13">
            <a:extLst>
              <a:ext uri="{FF2B5EF4-FFF2-40B4-BE49-F238E27FC236}">
                <a16:creationId xmlns:a16="http://schemas.microsoft.com/office/drawing/2014/main" id="{ECA55838-9F7E-4E28-8EA9-EAFD579511BE}"/>
              </a:ext>
            </a:extLst>
          </p:cNvPr>
          <p:cNvSpPr>
            <a:spLocks noGrp="1"/>
          </p:cNvSpPr>
          <p:nvPr>
            <p:ph type="pic" sz="quarter" idx="22"/>
          </p:nvPr>
        </p:nvSpPr>
        <p:spPr>
          <a:xfrm>
            <a:off x="4745916" y="1200150"/>
            <a:ext cx="1855788" cy="800772"/>
          </a:xfrm>
        </p:spPr>
        <p:txBody>
          <a:bodyPr/>
          <a:lstStyle>
            <a:lvl1pPr>
              <a:buNone/>
              <a:defRPr/>
            </a:lvl1pPr>
          </a:lstStyle>
          <a:p>
            <a:r>
              <a:rPr lang="en-US"/>
              <a:t>Click icon to add picture</a:t>
            </a:r>
          </a:p>
        </p:txBody>
      </p:sp>
      <p:sp>
        <p:nvSpPr>
          <p:cNvPr id="17" name="Picture Placeholder 13">
            <a:extLst>
              <a:ext uri="{FF2B5EF4-FFF2-40B4-BE49-F238E27FC236}">
                <a16:creationId xmlns:a16="http://schemas.microsoft.com/office/drawing/2014/main" id="{F931BCB3-AFCC-4AB0-BCF5-636C0B53C4D3}"/>
              </a:ext>
            </a:extLst>
          </p:cNvPr>
          <p:cNvSpPr>
            <a:spLocks noGrp="1"/>
          </p:cNvSpPr>
          <p:nvPr>
            <p:ph type="pic" sz="quarter" idx="23"/>
          </p:nvPr>
        </p:nvSpPr>
        <p:spPr>
          <a:xfrm>
            <a:off x="6891337" y="1200150"/>
            <a:ext cx="1855788" cy="800772"/>
          </a:xfrm>
        </p:spPr>
        <p:txBody>
          <a:bodyPr/>
          <a:lstStyle>
            <a:lvl1pPr>
              <a:buNone/>
              <a:defRPr/>
            </a:lvl1pPr>
          </a:lstStyle>
          <a:p>
            <a:r>
              <a:rPr lang="en-US"/>
              <a:t>Click icon to add picture</a:t>
            </a:r>
          </a:p>
        </p:txBody>
      </p:sp>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2453"/>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419101" y="2100650"/>
            <a:ext cx="8328024" cy="2021113"/>
          </a:xfrm>
          <a:noFill/>
        </p:spPr>
        <p:txBody>
          <a:bodyPr/>
          <a:lstStyle/>
          <a:p>
            <a:r>
              <a:rPr lang="en-US"/>
              <a:t>Click icon to add table</a:t>
            </a:r>
          </a:p>
        </p:txBody>
      </p:sp>
    </p:spTree>
    <p:extLst>
      <p:ext uri="{BB962C8B-B14F-4D97-AF65-F5344CB8AC3E}">
        <p14:creationId xmlns:p14="http://schemas.microsoft.com/office/powerpoint/2010/main" val="228163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1" y="544553"/>
            <a:ext cx="1962720" cy="1468507"/>
          </a:xfrm>
        </p:spPr>
        <p:txBody>
          <a:bodyPr vert="horz" lIns="0" tIns="0" rIns="91440" bIns="45720" rtlCol="0" anchor="t">
            <a:noAutofit/>
          </a:bodyPr>
          <a:lstStyle>
            <a:lvl1pPr>
              <a:defRPr lang="en-US" sz="2400" dirty="0"/>
            </a:lvl1pPr>
          </a:lstStyle>
          <a:p>
            <a:pPr lvl="0"/>
            <a:r>
              <a:rPr lang="en-US"/>
              <a:t>Title - Title Case, Arial 24 Pt</a:t>
            </a:r>
          </a:p>
        </p:txBody>
      </p:sp>
      <p:sp>
        <p:nvSpPr>
          <p:cNvPr id="15" name="Content Placeholder 2"/>
          <p:cNvSpPr>
            <a:spLocks noGrp="1"/>
          </p:cNvSpPr>
          <p:nvPr>
            <p:ph sz="half" idx="10" hasCustomPrompt="1"/>
          </p:nvPr>
        </p:nvSpPr>
        <p:spPr>
          <a:xfrm>
            <a:off x="2847234" y="552452"/>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b="0" dirty="0">
                <a:latin typeface="Arial" panose="020B0604020202020204" pitchFamily="34" charset="0"/>
                <a:ea typeface="+mj-ea"/>
                <a:cs typeface="Arial" charset="0"/>
              </a:defRPr>
            </a:lvl1pPr>
          </a:lstStyle>
          <a:p>
            <a:pPr marL="342875" lvl="0" indent="-342875">
              <a:lnSpc>
                <a:spcPct val="90000"/>
              </a:lnSpc>
              <a:spcBef>
                <a:spcPct val="0"/>
              </a:spcBef>
            </a:pPr>
            <a:r>
              <a:rPr lang="en-US"/>
              <a:t>Click to edit master text styles</a:t>
            </a:r>
          </a:p>
        </p:txBody>
      </p:sp>
      <p:sp>
        <p:nvSpPr>
          <p:cNvPr id="16" name="Content Placeholder 2"/>
          <p:cNvSpPr>
            <a:spLocks noGrp="1"/>
          </p:cNvSpPr>
          <p:nvPr>
            <p:ph sz="half" idx="11" hasCustomPrompt="1"/>
          </p:nvPr>
        </p:nvSpPr>
        <p:spPr>
          <a:xfrm>
            <a:off x="2847234" y="1096214"/>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75" lvl="0" indent="-342875">
              <a:lnSpc>
                <a:spcPct val="90000"/>
              </a:lnSpc>
              <a:spcBef>
                <a:spcPct val="0"/>
              </a:spcBef>
            </a:pPr>
            <a:r>
              <a:rPr lang="en-US"/>
              <a:t>Click to edit master text styles</a:t>
            </a:r>
          </a:p>
        </p:txBody>
      </p:sp>
      <p:sp>
        <p:nvSpPr>
          <p:cNvPr id="17" name="Content Placeholder 2"/>
          <p:cNvSpPr>
            <a:spLocks noGrp="1"/>
          </p:cNvSpPr>
          <p:nvPr>
            <p:ph sz="half" idx="12" hasCustomPrompt="1"/>
          </p:nvPr>
        </p:nvSpPr>
        <p:spPr>
          <a:xfrm>
            <a:off x="2847234" y="1639976"/>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75" lvl="0" indent="-342875">
              <a:lnSpc>
                <a:spcPct val="90000"/>
              </a:lnSpc>
              <a:spcBef>
                <a:spcPct val="0"/>
              </a:spcBef>
            </a:pPr>
            <a:r>
              <a:rPr lang="en-US"/>
              <a:t>Click to edit master text styles</a:t>
            </a:r>
          </a:p>
        </p:txBody>
      </p:sp>
      <p:sp>
        <p:nvSpPr>
          <p:cNvPr id="18" name="Content Placeholder 2"/>
          <p:cNvSpPr>
            <a:spLocks noGrp="1"/>
          </p:cNvSpPr>
          <p:nvPr>
            <p:ph sz="half" idx="13" hasCustomPrompt="1"/>
          </p:nvPr>
        </p:nvSpPr>
        <p:spPr>
          <a:xfrm>
            <a:off x="2847234" y="2183741"/>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75" lvl="0" indent="-342875">
              <a:lnSpc>
                <a:spcPct val="90000"/>
              </a:lnSpc>
              <a:spcBef>
                <a:spcPct val="0"/>
              </a:spcBef>
            </a:pPr>
            <a:r>
              <a:rPr lang="en-US"/>
              <a:t>Click to edit master text styles</a:t>
            </a:r>
          </a:p>
        </p:txBody>
      </p:sp>
      <p:sp>
        <p:nvSpPr>
          <p:cNvPr id="19" name="Content Placeholder 2"/>
          <p:cNvSpPr>
            <a:spLocks noGrp="1"/>
          </p:cNvSpPr>
          <p:nvPr>
            <p:ph sz="half" idx="14" hasCustomPrompt="1"/>
          </p:nvPr>
        </p:nvSpPr>
        <p:spPr>
          <a:xfrm>
            <a:off x="2847234" y="2727503"/>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75" lvl="0" indent="-342875">
              <a:lnSpc>
                <a:spcPct val="90000"/>
              </a:lnSpc>
              <a:spcBef>
                <a:spcPct val="0"/>
              </a:spcBef>
            </a:pPr>
            <a:r>
              <a:rPr lang="en-US"/>
              <a:t>Click to edit master text styles</a:t>
            </a:r>
          </a:p>
        </p:txBody>
      </p:sp>
      <p:sp>
        <p:nvSpPr>
          <p:cNvPr id="20" name="Content Placeholder 2"/>
          <p:cNvSpPr>
            <a:spLocks noGrp="1"/>
          </p:cNvSpPr>
          <p:nvPr>
            <p:ph sz="half" idx="15" hasCustomPrompt="1"/>
          </p:nvPr>
        </p:nvSpPr>
        <p:spPr>
          <a:xfrm>
            <a:off x="2847234" y="3271265"/>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75" lvl="0" indent="-342875">
              <a:lnSpc>
                <a:spcPct val="90000"/>
              </a:lnSpc>
              <a:spcBef>
                <a:spcPct val="0"/>
              </a:spcBef>
            </a:pPr>
            <a:r>
              <a:rPr lang="en-US"/>
              <a:t>Click to edit master text styles</a:t>
            </a:r>
          </a:p>
        </p:txBody>
      </p:sp>
      <p:sp>
        <p:nvSpPr>
          <p:cNvPr id="14" name="Content Placeholder 2">
            <a:extLst>
              <a:ext uri="{FF2B5EF4-FFF2-40B4-BE49-F238E27FC236}">
                <a16:creationId xmlns:a16="http://schemas.microsoft.com/office/drawing/2014/main" id="{0203CAE1-B80B-4259-B6AF-AF64F95FA45F}"/>
              </a:ext>
            </a:extLst>
          </p:cNvPr>
          <p:cNvSpPr>
            <a:spLocks noGrp="1"/>
          </p:cNvSpPr>
          <p:nvPr>
            <p:ph sz="half" idx="16" hasCustomPrompt="1"/>
          </p:nvPr>
        </p:nvSpPr>
        <p:spPr>
          <a:xfrm>
            <a:off x="2847234" y="3815030"/>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75" lvl="0" indent="-342875">
              <a:lnSpc>
                <a:spcPct val="90000"/>
              </a:lnSpc>
              <a:spcBef>
                <a:spcPct val="0"/>
              </a:spcBef>
            </a:pPr>
            <a:r>
              <a:rPr lang="en-US"/>
              <a:t>Click to edit master text styles</a:t>
            </a:r>
          </a:p>
        </p:txBody>
      </p:sp>
      <p:sp>
        <p:nvSpPr>
          <p:cNvPr id="23" name="Slide Number Placeholder 5">
            <a:extLst>
              <a:ext uri="{FF2B5EF4-FFF2-40B4-BE49-F238E27FC236}">
                <a16:creationId xmlns:a16="http://schemas.microsoft.com/office/drawing/2014/main" id="{04587869-D0F9-43EB-9D45-CFC30FEA8BC2}"/>
              </a:ext>
            </a:extLst>
          </p:cNvPr>
          <p:cNvSpPr>
            <a:spLocks noGrp="1"/>
          </p:cNvSpPr>
          <p:nvPr>
            <p:ph type="sldNum" sz="quarter" idx="4"/>
          </p:nvPr>
        </p:nvSpPr>
        <p:spPr>
          <a:xfrm>
            <a:off x="428673" y="4766300"/>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3" name="New picture">
            <a:extLst>
              <a:ext uri="{FF2B5EF4-FFF2-40B4-BE49-F238E27FC236}">
                <a16:creationId xmlns:a16="http://schemas.microsoft.com/office/drawing/2014/main" id="{3147B5D2-0826-18DA-34E7-136C4ECD5ABD}"/>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7818120" y="4690872"/>
            <a:ext cx="918972" cy="226314"/>
          </a:xfrm>
          <a:prstGeom prst="rect">
            <a:avLst/>
          </a:prstGeom>
        </p:spPr>
      </p:pic>
    </p:spTree>
    <p:extLst>
      <p:ext uri="{BB962C8B-B14F-4D97-AF65-F5344CB8AC3E}">
        <p14:creationId xmlns:p14="http://schemas.microsoft.com/office/powerpoint/2010/main" val="268820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0" y="552451"/>
            <a:ext cx="6127114" cy="342900"/>
          </a:xfrm>
        </p:spPr>
        <p:txBody>
          <a:bodyPr vert="horz" lIns="0" tIns="0" rIns="91440" bIns="45720" rtlCol="0" anchor="t">
            <a:noAutofit/>
          </a:bodyPr>
          <a:lstStyle>
            <a:lvl1pPr>
              <a:defRPr lang="en-US" sz="3200" dirty="0"/>
            </a:lvl1pPr>
          </a:lstStyle>
          <a:p>
            <a:pPr lvl="0"/>
            <a:r>
              <a:rPr lang="en-US"/>
              <a:t>Arial 32 pt.</a:t>
            </a:r>
            <a:br>
              <a:rPr lang="en-US"/>
            </a:br>
            <a:r>
              <a:rPr lang="en-US"/>
              <a:t>Line 2</a:t>
            </a:r>
            <a:br>
              <a:rPr lang="en-US"/>
            </a:br>
            <a:r>
              <a:rPr lang="en-US"/>
              <a:t>Line3</a:t>
            </a:r>
            <a:br>
              <a:rPr lang="en-US"/>
            </a:br>
            <a:r>
              <a:rPr lang="en-US"/>
              <a:t>Line4</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2577887" y="2433234"/>
            <a:ext cx="6169239" cy="1600338"/>
          </a:xfrm>
        </p:spPr>
        <p:txBody>
          <a:bodyPr anchor="t" anchorCtr="0"/>
          <a:lstStyle>
            <a:lvl1pPr marL="0" indent="0" algn="l" defTabSz="457166" rtl="0" eaLnBrk="1" latinLnBrk="0" hangingPunct="1">
              <a:lnSpc>
                <a:spcPts val="2500"/>
              </a:lnSpc>
              <a:spcBef>
                <a:spcPts val="0"/>
              </a:spcBef>
              <a:spcAft>
                <a:spcPts val="1200"/>
              </a:spcAft>
              <a:buClr>
                <a:schemeClr val="tx1"/>
              </a:buClr>
              <a:buSzPct val="110000"/>
              <a:buFont typeface="Wingdings" panose="05000000000000000000" pitchFamily="2" charset="2"/>
              <a:buNone/>
              <a:defRPr lang="en-US" sz="2000" b="0" kern="1200" spc="2" noProof="0" dirty="0">
                <a:solidFill>
                  <a:schemeClr val="tx1"/>
                </a:solidFill>
                <a:latin typeface="Arial" panose="020B0604020202020204" pitchFamily="34" charset="0"/>
                <a:ea typeface="+mn-ea"/>
                <a:cs typeface="+mn-cs"/>
              </a:defRPr>
            </a:lvl1pPr>
            <a:lvl2pPr marL="565108" indent="-171438">
              <a:defRPr lang="en-US" sz="1200" b="0" kern="1200" baseline="0" dirty="0" smtClean="0">
                <a:solidFill>
                  <a:schemeClr val="tx1"/>
                </a:solidFill>
                <a:latin typeface="+mn-lt"/>
                <a:ea typeface="+mn-ea"/>
                <a:cs typeface="+mn-cs"/>
              </a:defRPr>
            </a:lvl2pPr>
            <a:lvl3pPr marL="341288" indent="0">
              <a:buNone/>
              <a:defRPr sz="1200"/>
            </a:lvl3pPr>
            <a:lvl4pPr>
              <a:defRPr sz="1200"/>
            </a:lvl4pPr>
            <a:lvl5pPr marL="1312764" indent="-165088">
              <a:defRPr sz="1200"/>
            </a:lvl5pPr>
          </a:lstStyle>
          <a:p>
            <a:pPr lvl="0"/>
            <a:r>
              <a:rPr lang="en-US"/>
              <a:t>Arial 20 </a:t>
            </a:r>
            <a:r>
              <a:rPr lang="en-US" err="1"/>
              <a:t>pt</a:t>
            </a:r>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3" y="4766300"/>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pic>
        <p:nvPicPr>
          <p:cNvPr id="4" name="New picture">
            <a:extLst>
              <a:ext uri="{FF2B5EF4-FFF2-40B4-BE49-F238E27FC236}">
                <a16:creationId xmlns:a16="http://schemas.microsoft.com/office/drawing/2014/main" id="{7DADAFFE-BBB6-E48C-586D-E4AD18582E3E}"/>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7818120" y="4690872"/>
            <a:ext cx="918972" cy="226314"/>
          </a:xfrm>
          <a:prstGeom prst="rect">
            <a:avLst/>
          </a:prstGeom>
        </p:spPr>
      </p:pic>
    </p:spTree>
    <p:extLst>
      <p:ext uri="{BB962C8B-B14F-4D97-AF65-F5344CB8AC3E}">
        <p14:creationId xmlns:p14="http://schemas.microsoft.com/office/powerpoint/2010/main" val="302960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2" y="552451"/>
            <a:ext cx="3734861" cy="342900"/>
          </a:xfrm>
        </p:spPr>
        <p:txBody>
          <a:bodyPr vert="horz" lIns="0" tIns="0" rIns="91440" bIns="45720" rtlCol="0" anchor="t">
            <a:noAutofit/>
          </a:bodyPr>
          <a:lstStyle>
            <a:lvl1pPr>
              <a:defRPr lang="en-US" sz="2800" dirty="0"/>
            </a:lvl1pPr>
          </a:lstStyle>
          <a:p>
            <a:pPr lvl="0"/>
            <a:r>
              <a:rPr lang="en-US"/>
              <a:t>Arial 28 pt.</a:t>
            </a:r>
            <a:br>
              <a:rPr lang="en-US"/>
            </a:br>
            <a:r>
              <a:rPr lang="en-US"/>
              <a:t>Line 2</a:t>
            </a:r>
            <a:br>
              <a:rPr lang="en-US"/>
            </a:br>
            <a:r>
              <a:rPr lang="en-US"/>
              <a:t>Line3</a:t>
            </a:r>
            <a:br>
              <a:rPr lang="en-US"/>
            </a:br>
            <a:r>
              <a:rPr lang="en-US"/>
              <a:t>Line4</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5" y="2208819"/>
            <a:ext cx="3535597" cy="1722634"/>
          </a:xfrm>
          <a:prstGeom prst="rect">
            <a:avLst/>
          </a:prstGeom>
        </p:spPr>
        <p:txBody>
          <a:bodyPr lIns="0"/>
          <a:lstStyle>
            <a:lvl1pPr marL="0" indent="0">
              <a:lnSpc>
                <a:spcPts val="1440"/>
              </a:lnSpc>
              <a:buNone/>
              <a:defRPr lang="en-US" sz="14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p:nvPr>
        </p:nvSpPr>
        <p:spPr>
          <a:xfrm>
            <a:off x="4881263" y="997811"/>
            <a:ext cx="3865863" cy="3035763"/>
          </a:xfrm>
        </p:spPr>
        <p:txBody>
          <a:bodyPr anchor="b" anchorCtr="0"/>
          <a:lstStyle>
            <a:lvl1pPr marL="0" indent="0">
              <a:spcAft>
                <a:spcPts val="1200"/>
              </a:spcAft>
              <a:buNone/>
              <a:defRPr sz="1200"/>
            </a:lvl1pPr>
            <a:lvl2pPr marL="565108" indent="-171438">
              <a:defRPr lang="en-US" sz="1200" b="0" kern="1200" baseline="0" dirty="0" smtClean="0">
                <a:solidFill>
                  <a:schemeClr val="tx1"/>
                </a:solidFill>
                <a:latin typeface="+mn-lt"/>
                <a:ea typeface="+mn-ea"/>
                <a:cs typeface="+mn-cs"/>
              </a:defRPr>
            </a:lvl2pPr>
            <a:lvl3pPr marL="341288" indent="0">
              <a:buNone/>
              <a:defRPr sz="1200"/>
            </a:lvl3pPr>
            <a:lvl4pPr>
              <a:defRPr sz="1200"/>
            </a:lvl4pPr>
            <a:lvl5pPr marL="1312764" indent="-165088">
              <a:defRPr sz="1200"/>
            </a:lvl5pPr>
          </a:lstStyle>
          <a:p>
            <a:pPr lvl="0"/>
            <a:r>
              <a:rPr lang="en-US"/>
              <a:t>Click to edit Master text styles</a:t>
            </a:r>
          </a:p>
        </p:txBody>
      </p:sp>
      <p:cxnSp>
        <p:nvCxnSpPr>
          <p:cNvPr id="10" name="Straight Connector 9">
            <a:extLst>
              <a:ext uri="{FF2B5EF4-FFF2-40B4-BE49-F238E27FC236}">
                <a16:creationId xmlns:a16="http://schemas.microsoft.com/office/drawing/2014/main" id="{52130626-CD50-4DFC-A0B5-444D1F82375F}"/>
              </a:ext>
            </a:extLst>
          </p:cNvPr>
          <p:cNvCxnSpPr>
            <a:cxnSpLocks/>
          </p:cNvCxnSpPr>
          <p:nvPr userDrawn="1"/>
        </p:nvCxnSpPr>
        <p:spPr>
          <a:xfrm>
            <a:off x="4939527" y="557357"/>
            <a:ext cx="0" cy="3819909"/>
          </a:xfrm>
          <a:prstGeom prst="line">
            <a:avLst/>
          </a:prstGeom>
          <a:ln w="1270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3" y="4766300"/>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pic>
        <p:nvPicPr>
          <p:cNvPr id="9" name="Picture 8" descr="A picture containing drawing&#10;&#10;Description automatically generated">
            <a:extLst>
              <a:ext uri="{FF2B5EF4-FFF2-40B4-BE49-F238E27FC236}">
                <a16:creationId xmlns:a16="http://schemas.microsoft.com/office/drawing/2014/main" id="{6AFC2CC3-12C5-D042-8486-8E9372A92632}"/>
              </a:ext>
            </a:extLst>
          </p:cNvPr>
          <p:cNvPicPr>
            <a:picLocks noChangeAspect="1"/>
          </p:cNvPicPr>
          <p:nvPr userDrawn="1"/>
        </p:nvPicPr>
        <p:blipFill>
          <a:blip r:embed="rId2" cstate="email">
            <a:biLevel thresh="75000"/>
            <a:extLst>
              <a:ext uri="{28A0092B-C50C-407E-A947-70E740481C1C}">
                <a14:useLocalDpi xmlns:a14="http://schemas.microsoft.com/office/drawing/2010/main"/>
              </a:ext>
            </a:extLst>
          </a:blip>
          <a:stretch>
            <a:fillRect/>
          </a:stretch>
        </p:blipFill>
        <p:spPr>
          <a:xfrm>
            <a:off x="7817327" y="4688003"/>
            <a:ext cx="919941" cy="224347"/>
          </a:xfrm>
          <a:prstGeom prst="rect">
            <a:avLst/>
          </a:prstGeom>
        </p:spPr>
      </p:pic>
    </p:spTree>
    <p:extLst>
      <p:ext uri="{BB962C8B-B14F-4D97-AF65-F5344CB8AC3E}">
        <p14:creationId xmlns:p14="http://schemas.microsoft.com/office/powerpoint/2010/main" val="77496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2" y="552451"/>
            <a:ext cx="3734861" cy="342900"/>
          </a:xfrm>
        </p:spPr>
        <p:txBody>
          <a:bodyPr vert="horz" lIns="0" tIns="0" rIns="91440" bIns="45720" rtlCol="0" anchor="t">
            <a:noAutofit/>
          </a:bodyPr>
          <a:lstStyle>
            <a:lvl1pPr>
              <a:defRPr lang="en-US" sz="2800" dirty="0"/>
            </a:lvl1pPr>
          </a:lstStyle>
          <a:p>
            <a:pPr lvl="0"/>
            <a:r>
              <a:rPr lang="en-US"/>
              <a:t>Arial 28 pt.</a:t>
            </a:r>
            <a:br>
              <a:rPr lang="en-US"/>
            </a:br>
            <a:r>
              <a:rPr lang="en-US"/>
              <a:t>Line 2</a:t>
            </a:r>
            <a:br>
              <a:rPr lang="en-US"/>
            </a:br>
            <a:r>
              <a:rPr lang="en-US"/>
              <a:t>Line3</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5" y="1774827"/>
            <a:ext cx="3535597" cy="2673607"/>
          </a:xfrm>
          <a:prstGeom prst="rect">
            <a:avLst/>
          </a:prstGeom>
        </p:spPr>
        <p:txBody>
          <a:bodyPr lIns="0"/>
          <a:lstStyle>
            <a:lvl1pPr marL="0" indent="0">
              <a:lnSpc>
                <a:spcPts val="1600"/>
              </a:lnSpc>
              <a:buNone/>
              <a:defRPr lang="en-US" sz="14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3" y="4766300"/>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4572003" y="552453"/>
            <a:ext cx="4175125" cy="3883025"/>
          </a:xfrm>
        </p:spPr>
        <p:txBody>
          <a:bodyPr/>
          <a:lstStyle>
            <a:lvl1pPr>
              <a:defRPr/>
            </a:lvl1pPr>
          </a:lstStyle>
          <a:p>
            <a:r>
              <a:rPr lang="en-US"/>
              <a:t>Place Image here</a:t>
            </a:r>
          </a:p>
        </p:txBody>
      </p:sp>
    </p:spTree>
    <p:extLst>
      <p:ext uri="{BB962C8B-B14F-4D97-AF65-F5344CB8AC3E}">
        <p14:creationId xmlns:p14="http://schemas.microsoft.com/office/powerpoint/2010/main" val="101113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1" y="552451"/>
            <a:ext cx="8318456" cy="342900"/>
          </a:xfrm>
        </p:spPr>
        <p:txBody>
          <a:bodyPr vert="horz" lIns="0" tIns="0" rIns="91440" bIns="45720" rtlCol="0" anchor="t">
            <a:noAutofit/>
          </a:bodyPr>
          <a:lstStyle>
            <a:lvl1pPr>
              <a:defRPr lang="en-US" sz="2800" dirty="0"/>
            </a:lvl1pPr>
          </a:lstStyle>
          <a:p>
            <a:pPr lvl="0"/>
            <a:r>
              <a:rPr lang="en-US"/>
              <a:t>Arial 28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3" y="945463"/>
            <a:ext cx="8328063" cy="611491"/>
          </a:xfrm>
          <a:prstGeom prst="rect">
            <a:avLst/>
          </a:prstGeom>
        </p:spPr>
        <p:txBody>
          <a:bodyPr lIns="0"/>
          <a:lstStyle>
            <a:lvl1pPr marL="0" indent="0">
              <a:lnSpc>
                <a:spcPts val="1600"/>
              </a:lnSpc>
              <a:buNone/>
              <a:defRPr lang="en-US" sz="14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3" y="4766300"/>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cstate="email">
            <a:biLevel thresh="75000"/>
            <a:extLst>
              <a:ext uri="{28A0092B-C50C-407E-A947-70E740481C1C}">
                <a14:useLocalDpi xmlns:a14="http://schemas.microsoft.com/office/drawing/2010/main"/>
              </a:ext>
            </a:extLst>
          </a:blip>
          <a:stretch>
            <a:fillRect/>
          </a:stretch>
        </p:blipFill>
        <p:spPr>
          <a:xfrm>
            <a:off x="7817327" y="4688003"/>
            <a:ext cx="919941" cy="224347"/>
          </a:xfrm>
          <a:prstGeom prst="rect">
            <a:avLst/>
          </a:prstGeom>
        </p:spPr>
      </p:pic>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419103" y="2113006"/>
            <a:ext cx="4028303" cy="2347784"/>
          </a:xfrm>
        </p:spPr>
        <p:txBody>
          <a:bodyPr/>
          <a:lstStyle>
            <a:lvl1pPr>
              <a:defRPr/>
            </a:lvl1pPr>
          </a:lstStyle>
          <a:p>
            <a:r>
              <a:rPr lang="en-US"/>
              <a:t>Place Image here</a:t>
            </a:r>
          </a:p>
        </p:txBody>
      </p:sp>
      <p:sp>
        <p:nvSpPr>
          <p:cNvPr id="8" name="Picture Placeholder 6">
            <a:extLst>
              <a:ext uri="{FF2B5EF4-FFF2-40B4-BE49-F238E27FC236}">
                <a16:creationId xmlns:a16="http://schemas.microsoft.com/office/drawing/2014/main" id="{BB2F037D-F7DC-4969-8BE1-4D51AE3B5484}"/>
              </a:ext>
            </a:extLst>
          </p:cNvPr>
          <p:cNvSpPr>
            <a:spLocks noGrp="1"/>
          </p:cNvSpPr>
          <p:nvPr>
            <p:ph type="pic" sz="quarter" idx="13" hasCustomPrompt="1"/>
          </p:nvPr>
        </p:nvSpPr>
        <p:spPr>
          <a:xfrm>
            <a:off x="4718825" y="2113006"/>
            <a:ext cx="4028303" cy="2347784"/>
          </a:xfrm>
        </p:spPr>
        <p:txBody>
          <a:bodyPr/>
          <a:lstStyle>
            <a:lvl1pPr>
              <a:defRPr/>
            </a:lvl1pPr>
          </a:lstStyle>
          <a:p>
            <a:r>
              <a:rPr lang="en-US"/>
              <a:t>Place Image here</a:t>
            </a:r>
          </a:p>
        </p:txBody>
      </p:sp>
      <p:sp>
        <p:nvSpPr>
          <p:cNvPr id="6" name="Table Placeholder 5">
            <a:extLst>
              <a:ext uri="{FF2B5EF4-FFF2-40B4-BE49-F238E27FC236}">
                <a16:creationId xmlns:a16="http://schemas.microsoft.com/office/drawing/2014/main" id="{F03ACF95-19AA-4642-A427-828D17C3A524}"/>
              </a:ext>
            </a:extLst>
          </p:cNvPr>
          <p:cNvSpPr>
            <a:spLocks noGrp="1"/>
          </p:cNvSpPr>
          <p:nvPr>
            <p:ph type="tbl" sz="quarter" idx="14"/>
          </p:nvPr>
        </p:nvSpPr>
        <p:spPr>
          <a:xfrm>
            <a:off x="419103" y="1705534"/>
            <a:ext cx="4005263" cy="258762"/>
          </a:xfrm>
        </p:spPr>
        <p:txBody>
          <a:bodyPr/>
          <a:lstStyle>
            <a:lvl1pPr>
              <a:defRPr sz="1000" b="1">
                <a:solidFill>
                  <a:schemeClr val="tx1"/>
                </a:solidFill>
              </a:defRPr>
            </a:lvl1pPr>
          </a:lstStyle>
          <a:p>
            <a:r>
              <a:rPr lang="en-US"/>
              <a:t>Click icon to add table</a:t>
            </a:r>
          </a:p>
        </p:txBody>
      </p:sp>
      <p:sp>
        <p:nvSpPr>
          <p:cNvPr id="11" name="Table Placeholder 5">
            <a:extLst>
              <a:ext uri="{FF2B5EF4-FFF2-40B4-BE49-F238E27FC236}">
                <a16:creationId xmlns:a16="http://schemas.microsoft.com/office/drawing/2014/main" id="{7CA18CE0-B33A-4A8D-86C1-4B496BD0C1E0}"/>
              </a:ext>
            </a:extLst>
          </p:cNvPr>
          <p:cNvSpPr>
            <a:spLocks noGrp="1"/>
          </p:cNvSpPr>
          <p:nvPr>
            <p:ph type="tbl" sz="quarter" idx="15"/>
          </p:nvPr>
        </p:nvSpPr>
        <p:spPr>
          <a:xfrm>
            <a:off x="4717151" y="1705534"/>
            <a:ext cx="4005263" cy="258762"/>
          </a:xfrm>
        </p:spPr>
        <p:txBody>
          <a:bodyPr/>
          <a:lstStyle>
            <a:lvl1pPr>
              <a:defRPr sz="1000" b="1">
                <a:solidFill>
                  <a:schemeClr val="tx1"/>
                </a:solidFill>
              </a:defRPr>
            </a:lvl1pPr>
          </a:lstStyle>
          <a:p>
            <a:r>
              <a:rPr lang="en-US"/>
              <a:t>Click icon to add table</a:t>
            </a:r>
          </a:p>
        </p:txBody>
      </p:sp>
    </p:spTree>
    <p:extLst>
      <p:ext uri="{BB962C8B-B14F-4D97-AF65-F5344CB8AC3E}">
        <p14:creationId xmlns:p14="http://schemas.microsoft.com/office/powerpoint/2010/main" val="169159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and Full Page Photo_2">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7C99F4-CE58-4340-8429-E2E2222F6E16}"/>
              </a:ext>
            </a:extLst>
          </p:cNvPr>
          <p:cNvPicPr>
            <a:picLocks noChangeAspect="1"/>
          </p:cNvPicPr>
          <p:nvPr userDrawn="1"/>
        </p:nvPicPr>
        <p:blipFill>
          <a:blip r:embed="rId2"/>
          <a:srcRect/>
          <a:stretch/>
        </p:blipFill>
        <p:spPr>
          <a:xfrm>
            <a:off x="1356" y="0"/>
            <a:ext cx="9141287" cy="5143497"/>
          </a:xfrm>
          <a:prstGeom prst="rect">
            <a:avLst/>
          </a:prstGeom>
        </p:spPr>
      </p:pic>
      <p:sp>
        <p:nvSpPr>
          <p:cNvPr id="4" name="object 4">
            <a:extLst>
              <a:ext uri="{FF2B5EF4-FFF2-40B4-BE49-F238E27FC236}">
                <a16:creationId xmlns:a16="http://schemas.microsoft.com/office/drawing/2014/main" id="{7DB0D50D-0260-4CD8-B23B-73CC332F40ED}"/>
              </a:ext>
            </a:extLst>
          </p:cNvPr>
          <p:cNvSpPr/>
          <p:nvPr userDrawn="1"/>
        </p:nvSpPr>
        <p:spPr>
          <a:xfrm>
            <a:off x="-1357" y="289"/>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819">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2285485" y="-2235239"/>
            <a:ext cx="5143500" cy="9613995"/>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91440" tIns="91440" rIns="91440" bIns="91440" rtlCol="0" anchor="ctr"/>
          <a:lstStyle/>
          <a:p>
            <a:pPr algn="ctr" defTabSz="914378">
              <a:lnSpc>
                <a:spcPts val="1720"/>
              </a:lnSpc>
              <a:buClr>
                <a:srgbClr val="FFFFFF"/>
              </a:buClr>
            </a:pPr>
            <a:endParaRPr lang="en-US" sz="12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424543" y="1191986"/>
            <a:ext cx="3731078" cy="1214349"/>
          </a:xfrm>
          <a:noFill/>
        </p:spPr>
        <p:txBody>
          <a:bodyPr vert="horz" lIns="0" tIns="0" rIns="91440" bIns="182880" rtlCol="0" anchor="t" anchorCtr="0">
            <a:noAutofit/>
          </a:bodyPr>
          <a:lstStyle>
            <a:lvl1pPr algn="l" defTabSz="457189"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449247" y="374803"/>
            <a:ext cx="1275806" cy="311132"/>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419100" y="2998711"/>
            <a:ext cx="3728806" cy="360163"/>
          </a:xfrm>
          <a:prstGeom prst="rect">
            <a:avLst/>
          </a:prstGeom>
        </p:spPr>
        <p:txBody>
          <a:bodyPr tIns="0">
            <a:noAutofit/>
          </a:bodyPr>
          <a:lstStyle>
            <a:lvl1pPr marL="0" indent="0">
              <a:buNone/>
              <a:defRPr sz="12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419101" y="2485742"/>
            <a:ext cx="3728357" cy="469729"/>
          </a:xfrm>
        </p:spPr>
        <p:txBody>
          <a:bodyPr>
            <a:noAutofit/>
          </a:bodyPr>
          <a:lstStyle>
            <a:lvl1pPr marL="0" indent="0" algn="l" defTabSz="457189"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200" b="0" kern="1200" spc="2" dirty="0">
                <a:solidFill>
                  <a:srgbClr val="FFFFFF"/>
                </a:solidFill>
                <a:latin typeface="Arial" panose="020B0604020202020204" pitchFamily="34" charset="0"/>
                <a:ea typeface="+mn-ea"/>
                <a:cs typeface="+mn-cs"/>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6159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ader, 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0" y="552451"/>
            <a:ext cx="6127114" cy="342900"/>
          </a:xfrm>
        </p:spPr>
        <p:txBody>
          <a:bodyPr vert="horz" lIns="0" tIns="0" rIns="91440" bIns="45720" rtlCol="0" anchor="t">
            <a:noAutofit/>
          </a:bodyPr>
          <a:lstStyle>
            <a:lvl1pPr>
              <a:defRPr lang="en-US" sz="1800" b="1" kern="1200" dirty="0">
                <a:solidFill>
                  <a:schemeClr val="tx1"/>
                </a:solidFill>
                <a:latin typeface="Arial" panose="020B0604020202020204" pitchFamily="34" charset="0"/>
                <a:ea typeface="+mj-ea"/>
                <a:cs typeface="Arial" charset="0"/>
              </a:defRPr>
            </a:lvl1pPr>
          </a:lstStyle>
          <a:p>
            <a:pPr lvl="0" algn="l" defTabSz="457166" rtl="0" eaLnBrk="1" latinLnBrk="0" hangingPunct="1">
              <a:lnSpc>
                <a:spcPct val="90000"/>
              </a:lnSpc>
              <a:spcBef>
                <a:spcPct val="0"/>
              </a:spcBef>
              <a:buNone/>
            </a:pPr>
            <a:r>
              <a:rPr lang="en-US"/>
              <a:t>Title Case, Arial 18 Pt</a:t>
            </a:r>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419101" y="2956141"/>
            <a:ext cx="6136682" cy="1311041"/>
          </a:xfrm>
        </p:spPr>
        <p:txBody>
          <a:bodyPr vert="horz" lIns="0" tIns="45720" rIns="91440" bIns="45720" rtlCol="0" anchor="t" anchorCtr="0">
            <a:noAutofit/>
          </a:bodyPr>
          <a:lstStyle>
            <a:lvl1pPr marL="0" indent="0">
              <a:lnSpc>
                <a:spcPts val="1600"/>
              </a:lnSpc>
              <a:buNone/>
              <a:defRPr lang="en-US" sz="1200" dirty="0"/>
            </a:lvl1pPr>
          </a:lstStyle>
          <a:p>
            <a:pPr marL="171438" lvl="0" indent="-171438">
              <a:lnSpc>
                <a:spcPts val="1800"/>
              </a:lnSpc>
              <a:spcAft>
                <a:spcPts val="1200"/>
              </a:spcAft>
            </a:pPr>
            <a:r>
              <a:rPr lang="en-US"/>
              <a:t>Arial 12 </a:t>
            </a:r>
            <a:r>
              <a:rPr lang="en-US" err="1"/>
              <a:t>pt</a:t>
            </a:r>
            <a:endParaRPr lang="en-US"/>
          </a:p>
        </p:txBody>
      </p:sp>
      <p:sp>
        <p:nvSpPr>
          <p:cNvPr id="5" name="Text Placeholder 4">
            <a:extLst>
              <a:ext uri="{FF2B5EF4-FFF2-40B4-BE49-F238E27FC236}">
                <a16:creationId xmlns:a16="http://schemas.microsoft.com/office/drawing/2014/main" id="{33400CBF-4912-4B40-B482-D799240A1F6D}"/>
              </a:ext>
            </a:extLst>
          </p:cNvPr>
          <p:cNvSpPr>
            <a:spLocks noGrp="1"/>
          </p:cNvSpPr>
          <p:nvPr>
            <p:ph type="body" sz="quarter" idx="15" hasCustomPrompt="1"/>
          </p:nvPr>
        </p:nvSpPr>
        <p:spPr>
          <a:xfrm>
            <a:off x="399486" y="1082677"/>
            <a:ext cx="6156298" cy="234950"/>
          </a:xfrm>
        </p:spPr>
        <p:txBody>
          <a:bodyPr/>
          <a:lstStyle>
            <a:lvl1pPr marL="0" indent="0" algn="l" defTabSz="457166"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1pPr>
            <a:lvl2pPr marL="0" indent="0" algn="l" defTabSz="457166"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2pPr>
            <a:lvl3pPr marL="0" indent="0" algn="l" defTabSz="457166"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3pPr>
            <a:lvl4pPr marL="0" indent="0" algn="l" defTabSz="457166"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4pPr>
            <a:lvl5pPr marL="0" indent="0" algn="l" defTabSz="457166" rtl="0" eaLnBrk="1" latinLnBrk="0" hangingPunct="1">
              <a:lnSpc>
                <a:spcPct val="90000"/>
              </a:lnSpc>
              <a:spcBef>
                <a:spcPct val="0"/>
              </a:spcBef>
              <a:buNone/>
              <a:defRPr lang="en-US" sz="2800" b="1" kern="1200" dirty="0">
                <a:solidFill>
                  <a:schemeClr val="tx1"/>
                </a:solidFill>
                <a:latin typeface="Arial" charset="0"/>
                <a:ea typeface="+mj-ea"/>
                <a:cs typeface="Arial" charset="0"/>
              </a:defRPr>
            </a:lvl5pPr>
          </a:lstStyle>
          <a:p>
            <a:pPr lvl="0"/>
            <a:r>
              <a:rPr lang="en-US"/>
              <a:t>Arial 32 </a:t>
            </a:r>
            <a:r>
              <a:rPr lang="en-US" err="1"/>
              <a:t>pt</a:t>
            </a:r>
            <a:r>
              <a:rPr lang="en-US"/>
              <a: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9596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2274" y="552451"/>
            <a:ext cx="2471716" cy="342900"/>
          </a:xfrm>
        </p:spPr>
        <p:txBody>
          <a:bodyPr vert="horz" lIns="0" tIns="0" rIns="91440" bIns="45720" rtlCol="0" anchor="t">
            <a:noAutofit/>
          </a:bodyPr>
          <a:lstStyle>
            <a:lvl1pPr>
              <a:defRPr lang="en-US" sz="2400" dirty="0"/>
            </a:lvl1pPr>
          </a:lstStyle>
          <a:p>
            <a:pPr lvl="0"/>
            <a:r>
              <a:rPr lang="en-US"/>
              <a:t>Title Case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5" y="1092425"/>
            <a:ext cx="2478139" cy="3095448"/>
          </a:xfrm>
          <a:prstGeom prst="rect">
            <a:avLst/>
          </a:prstGeom>
        </p:spPr>
        <p:txBody>
          <a:bodyPr lIns="0"/>
          <a:lstStyle>
            <a:lvl1pPr marL="0" indent="0">
              <a:lnSpc>
                <a:spcPts val="1440"/>
              </a:lnSpc>
              <a:buNone/>
              <a:defRPr lang="en-US" sz="12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3256671" y="552451"/>
            <a:ext cx="5490454" cy="3522414"/>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391622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2274" y="552453"/>
            <a:ext cx="2471716" cy="519595"/>
          </a:xfrm>
        </p:spPr>
        <p:txBody>
          <a:bodyPr vert="horz" lIns="0" tIns="0" rIns="91440" bIns="45720" rtlCol="0" anchor="t">
            <a:noAutofit/>
          </a:bodyPr>
          <a:lstStyle>
            <a:lvl1pPr>
              <a:defRPr lang="en-US" sz="2400" dirty="0"/>
            </a:lvl1pPr>
          </a:lstStyle>
          <a:p>
            <a:pPr lvl="0"/>
            <a:r>
              <a:rPr lang="en-US"/>
              <a:t>Title Case, </a:t>
            </a:r>
            <a:br>
              <a:rPr lang="en-US"/>
            </a:br>
            <a:r>
              <a:rPr lang="en-US"/>
              <a:t>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5" y="1428753"/>
            <a:ext cx="2478139" cy="2741195"/>
          </a:xfrm>
          <a:prstGeom prst="rect">
            <a:avLst/>
          </a:prstGeom>
        </p:spPr>
        <p:txBody>
          <a:bodyPr lIns="0"/>
          <a:lstStyle>
            <a:lvl1pPr marL="0" indent="0">
              <a:lnSpc>
                <a:spcPts val="1440"/>
              </a:lnSpc>
              <a:buNone/>
              <a:defRPr lang="en-US" sz="12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3256671" y="552451"/>
            <a:ext cx="5490454" cy="3522414"/>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59225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2274" y="552453"/>
            <a:ext cx="2471716" cy="519595"/>
          </a:xfrm>
        </p:spPr>
        <p:txBody>
          <a:bodyPr vert="horz" lIns="0" tIns="0" rIns="91440" bIns="45720" rtlCol="0" anchor="t">
            <a:noAutofit/>
          </a:bodyPr>
          <a:lstStyle>
            <a:lvl1pPr>
              <a:defRPr lang="en-US" sz="2400" dirty="0"/>
            </a:lvl1pPr>
          </a:lstStyle>
          <a:p>
            <a:pPr lvl="0"/>
            <a:r>
              <a:rPr lang="en-US"/>
              <a:t>Title Case, </a:t>
            </a:r>
            <a:br>
              <a:rPr lang="en-US"/>
            </a:br>
            <a:r>
              <a:rPr lang="en-US"/>
              <a:t>Arial 24 Pt</a:t>
            </a:r>
            <a:br>
              <a:rPr lang="en-US"/>
            </a:br>
            <a:r>
              <a:rPr lang="en-US"/>
              <a:t>Third Line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5" y="1707167"/>
            <a:ext cx="2478139" cy="2318238"/>
          </a:xfrm>
          <a:prstGeom prst="rect">
            <a:avLst/>
          </a:prstGeom>
        </p:spPr>
        <p:txBody>
          <a:bodyPr lIns="0"/>
          <a:lstStyle>
            <a:lvl1pPr marL="0" indent="0">
              <a:lnSpc>
                <a:spcPts val="1440"/>
              </a:lnSpc>
              <a:buNone/>
              <a:defRPr lang="en-US" sz="12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3256671" y="552451"/>
            <a:ext cx="5490454" cy="3522414"/>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93643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2 column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4984"/>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C14B917D-FE7D-46FB-9C5C-2813E30020E9}"/>
              </a:ext>
            </a:extLst>
          </p:cNvPr>
          <p:cNvSpPr>
            <a:spLocks noGrp="1"/>
          </p:cNvSpPr>
          <p:nvPr>
            <p:ph type="body" sz="quarter" idx="13"/>
          </p:nvPr>
        </p:nvSpPr>
        <p:spPr>
          <a:xfrm>
            <a:off x="428669" y="1201073"/>
            <a:ext cx="3865863" cy="3307839"/>
          </a:xfrm>
        </p:spPr>
        <p:txBody>
          <a:bodyPr/>
          <a:lstStyle>
            <a:lvl1pPr marL="233345" indent="-233345">
              <a:spcAft>
                <a:spcPts val="1200"/>
              </a:spcAft>
              <a:tabLst/>
              <a:defRPr sz="1400"/>
            </a:lvl1pPr>
            <a:lvl2pPr marL="565108" indent="-171438">
              <a:defRPr lang="en-US" sz="1200" b="0" kern="1200" baseline="0" dirty="0" smtClean="0">
                <a:solidFill>
                  <a:schemeClr val="tx1"/>
                </a:solidFill>
                <a:latin typeface="+mn-lt"/>
                <a:ea typeface="+mn-ea"/>
                <a:cs typeface="+mn-cs"/>
              </a:defRPr>
            </a:lvl2pPr>
            <a:lvl3pPr marL="512726" indent="-171438">
              <a:defRPr sz="1200"/>
            </a:lvl3pPr>
            <a:lvl4pPr>
              <a:defRPr sz="1200"/>
            </a:lvl4pPr>
            <a:lvl5pPr marL="1312764" indent="-165088">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97AFDA8-8A83-44A0-962D-A4260FF64960}"/>
              </a:ext>
            </a:extLst>
          </p:cNvPr>
          <p:cNvSpPr>
            <a:spLocks noGrp="1"/>
          </p:cNvSpPr>
          <p:nvPr>
            <p:ph type="body" sz="quarter" idx="14"/>
          </p:nvPr>
        </p:nvSpPr>
        <p:spPr>
          <a:xfrm>
            <a:off x="4786661" y="1201073"/>
            <a:ext cx="3865863" cy="3307839"/>
          </a:xfrm>
        </p:spPr>
        <p:txBody>
          <a:bodyPr/>
          <a:lstStyle>
            <a:lvl1pPr marL="233345" indent="-233345">
              <a:spcAft>
                <a:spcPts val="1200"/>
              </a:spcAft>
              <a:defRPr sz="1400"/>
            </a:lvl1pPr>
            <a:lvl2pPr marL="565108" indent="-171438">
              <a:defRPr lang="en-US" sz="1200" b="0" kern="1200" baseline="0" dirty="0" smtClean="0">
                <a:solidFill>
                  <a:schemeClr val="tx1"/>
                </a:solidFill>
                <a:latin typeface="+mn-lt"/>
                <a:ea typeface="+mn-ea"/>
                <a:cs typeface="+mn-cs"/>
              </a:defRPr>
            </a:lvl2pPr>
            <a:lvl3pPr marL="512726" indent="-171438">
              <a:defRPr sz="1200"/>
            </a:lvl3pPr>
            <a:lvl4pPr>
              <a:defRPr sz="1200"/>
            </a:lvl4pPr>
            <a:lvl5pPr marL="1312764" indent="-165088">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304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11480" y="552453"/>
            <a:ext cx="8229600" cy="323165"/>
          </a:xfrm>
        </p:spPr>
        <p:txBody>
          <a:bodyPr vert="horz" lIns="0" tIns="0" rIns="91440" bIns="45720" rtlCol="0" anchor="t">
            <a:noAutofit/>
          </a:bodyPr>
          <a:lstStyle>
            <a:lvl1pPr>
              <a:defRPr lang="en-US" sz="2400" dirty="0"/>
            </a:lvl1pPr>
          </a:lstStyle>
          <a:p>
            <a:pPr lvl="0"/>
            <a:r>
              <a:rPr lang="en-US"/>
              <a:t>Title - Title Case, Arial 24 Pt</a:t>
            </a:r>
          </a:p>
        </p:txBody>
      </p:sp>
      <p:sp>
        <p:nvSpPr>
          <p:cNvPr id="12" name="Content Placeholder 5"/>
          <p:cNvSpPr>
            <a:spLocks noGrp="1"/>
          </p:cNvSpPr>
          <p:nvPr>
            <p:ph sz="quarter" idx="11" hasCustomPrompt="1"/>
          </p:nvPr>
        </p:nvSpPr>
        <p:spPr>
          <a:xfrm>
            <a:off x="415127" y="897363"/>
            <a:ext cx="8224521" cy="193948"/>
          </a:xfrm>
        </p:spPr>
        <p:txBody>
          <a:bodyPr vert="horz" wrap="square" lIns="0" tIns="0" rIns="91440" bIns="0" rtlCol="0" anchor="t">
            <a:spAutoFit/>
          </a:bodyPr>
          <a:lstStyle>
            <a:lvl1pPr>
              <a:defRPr lang="en-US" sz="1400" dirty="0">
                <a:ea typeface="+mj-ea"/>
                <a:cs typeface="+mj-cs"/>
              </a:defRPr>
            </a:lvl1pPr>
          </a:lstStyle>
          <a:p>
            <a:pPr marL="0" lvl="0" indent="0">
              <a:lnSpc>
                <a:spcPct val="90000"/>
              </a:lnSpc>
              <a:spcBef>
                <a:spcPct val="0"/>
              </a:spcBef>
              <a:buNone/>
            </a:pPr>
            <a:r>
              <a:rPr lang="en-US"/>
              <a:t>Subtitle | 14 Pt | Max 2 Lines | Max Character: 100 </a:t>
            </a:r>
          </a:p>
        </p:txBody>
      </p:sp>
      <p:sp>
        <p:nvSpPr>
          <p:cNvPr id="10" name="Text Placeholder 8"/>
          <p:cNvSpPr>
            <a:spLocks noGrp="1"/>
          </p:cNvSpPr>
          <p:nvPr>
            <p:ph type="body" sz="quarter" idx="12"/>
          </p:nvPr>
        </p:nvSpPr>
        <p:spPr>
          <a:xfrm>
            <a:off x="460188"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71" indent="0">
              <a:lnSpc>
                <a:spcPct val="100000"/>
              </a:lnSpc>
              <a:spcBef>
                <a:spcPts val="0"/>
              </a:spcBef>
              <a:spcAft>
                <a:spcPts val="0"/>
              </a:spcAft>
              <a:buNone/>
              <a:defRPr/>
            </a:lvl2pPr>
            <a:lvl3pPr marL="749246" indent="0">
              <a:lnSpc>
                <a:spcPct val="100000"/>
              </a:lnSpc>
              <a:spcBef>
                <a:spcPts val="0"/>
              </a:spcBef>
              <a:spcAft>
                <a:spcPts val="0"/>
              </a:spcAft>
              <a:buNone/>
              <a:defRPr/>
            </a:lvl3pPr>
            <a:lvl4pPr marL="1092119" indent="0">
              <a:lnSpc>
                <a:spcPct val="100000"/>
              </a:lnSpc>
              <a:spcBef>
                <a:spcPts val="0"/>
              </a:spcBef>
              <a:spcAft>
                <a:spcPts val="0"/>
              </a:spcAft>
              <a:buNone/>
              <a:defRPr/>
            </a:lvl4pPr>
            <a:lvl5pPr marL="1371498" indent="0">
              <a:lnSpc>
                <a:spcPct val="100000"/>
              </a:lnSpc>
              <a:spcBef>
                <a:spcPts val="0"/>
              </a:spcBef>
              <a:spcAft>
                <a:spcPts val="0"/>
              </a:spcAft>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4925BEE2-7C6A-40F8-885C-C0697B259EFB}"/>
              </a:ext>
            </a:extLst>
          </p:cNvPr>
          <p:cNvSpPr>
            <a:spLocks noGrp="1"/>
          </p:cNvSpPr>
          <p:nvPr>
            <p:ph type="sldNum" sz="quarter" idx="4"/>
          </p:nvPr>
        </p:nvSpPr>
        <p:spPr>
          <a:xfrm>
            <a:off x="428673" y="4766300"/>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
        <p:nvSpPr>
          <p:cNvPr id="8" name="Text Placeholder 6">
            <a:extLst>
              <a:ext uri="{FF2B5EF4-FFF2-40B4-BE49-F238E27FC236}">
                <a16:creationId xmlns:a16="http://schemas.microsoft.com/office/drawing/2014/main" id="{1FB0B885-C263-4DCC-8091-4828272191FD}"/>
              </a:ext>
            </a:extLst>
          </p:cNvPr>
          <p:cNvSpPr>
            <a:spLocks noGrp="1"/>
          </p:cNvSpPr>
          <p:nvPr>
            <p:ph type="body" sz="quarter" idx="13"/>
          </p:nvPr>
        </p:nvSpPr>
        <p:spPr>
          <a:xfrm>
            <a:off x="428669" y="1428752"/>
            <a:ext cx="3865863" cy="2695779"/>
          </a:xfrm>
        </p:spPr>
        <p:txBody>
          <a:bodyPr/>
          <a:lstStyle>
            <a:lvl1pPr marL="233345" indent="-233345">
              <a:tabLst/>
              <a:defRPr/>
            </a:lvl1pPr>
            <a:lvl2pPr marL="565108" indent="-171438">
              <a:defRPr lang="en-US" sz="1200" b="0" kern="1200" baseline="0" dirty="0" smtClean="0">
                <a:solidFill>
                  <a:schemeClr val="tx1"/>
                </a:solidFill>
                <a:latin typeface="+mn-lt"/>
                <a:ea typeface="+mn-ea"/>
                <a:cs typeface="+mn-cs"/>
              </a:defRPr>
            </a:lvl2pPr>
            <a:lvl3pPr marL="512726" indent="-171438">
              <a:defRPr sz="1200"/>
            </a:lvl3pPr>
            <a:lvl4pPr>
              <a:defRPr sz="1200"/>
            </a:lvl4pPr>
            <a:lvl5pPr marL="1312764" indent="-165088">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20D15C7D-7913-4B38-99C3-C5E31DE4E1AD}"/>
              </a:ext>
            </a:extLst>
          </p:cNvPr>
          <p:cNvSpPr>
            <a:spLocks noGrp="1"/>
          </p:cNvSpPr>
          <p:nvPr>
            <p:ph type="body" sz="quarter" idx="14"/>
          </p:nvPr>
        </p:nvSpPr>
        <p:spPr>
          <a:xfrm>
            <a:off x="4786661" y="1458459"/>
            <a:ext cx="3865863" cy="2666070"/>
          </a:xfrm>
        </p:spPr>
        <p:txBody>
          <a:bodyPr/>
          <a:lstStyle>
            <a:lvl1pPr marL="233345" indent="-233345">
              <a:defRPr/>
            </a:lvl1pPr>
            <a:lvl2pPr marL="565108" indent="-171438">
              <a:defRPr lang="en-US" sz="1200" b="0" kern="1200" baseline="0" dirty="0" smtClean="0">
                <a:solidFill>
                  <a:schemeClr val="tx1"/>
                </a:solidFill>
                <a:latin typeface="+mn-lt"/>
                <a:ea typeface="+mn-ea"/>
                <a:cs typeface="+mn-cs"/>
              </a:defRPr>
            </a:lvl2pPr>
            <a:lvl3pPr marL="512726" indent="-171438">
              <a:defRPr sz="1200"/>
            </a:lvl3pPr>
            <a:lvl4pPr>
              <a:defRPr sz="1200"/>
            </a:lvl4pPr>
            <a:lvl5pPr marL="1312764" indent="-165088">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5432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2453"/>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95215B55-CB2B-4E5B-9E8A-5936BF85FBD9}"/>
              </a:ext>
            </a:extLst>
          </p:cNvPr>
          <p:cNvSpPr>
            <a:spLocks noGrp="1"/>
          </p:cNvSpPr>
          <p:nvPr>
            <p:ph type="body" sz="quarter" idx="13"/>
          </p:nvPr>
        </p:nvSpPr>
        <p:spPr>
          <a:xfrm>
            <a:off x="3257257" y="1201073"/>
            <a:ext cx="2564425" cy="3307839"/>
          </a:xfrm>
        </p:spPr>
        <p:txBody>
          <a:bodyPr/>
          <a:lstStyle>
            <a:lvl1pPr marL="0" indent="0">
              <a:buNone/>
              <a:tabLst/>
              <a:defRPr sz="1200"/>
            </a:lvl1pPr>
            <a:lvl2pPr marL="565108" indent="-171438">
              <a:defRPr lang="en-US" sz="1200" b="0" kern="1200" baseline="0" dirty="0" smtClean="0">
                <a:solidFill>
                  <a:schemeClr val="tx1"/>
                </a:solidFill>
                <a:latin typeface="+mn-lt"/>
                <a:ea typeface="+mn-ea"/>
                <a:cs typeface="+mn-cs"/>
              </a:defRPr>
            </a:lvl2pPr>
            <a:lvl3pPr marL="396845" indent="-163501">
              <a:defRPr sz="1000"/>
            </a:lvl3pPr>
            <a:lvl4pPr>
              <a:defRPr sz="1000"/>
            </a:lvl4pPr>
            <a:lvl5pPr marL="1312764" indent="-165088">
              <a:defRPr sz="1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8E50CAE9-EFBE-4DEF-A9F8-7D4BA6D6F2F9}"/>
              </a:ext>
            </a:extLst>
          </p:cNvPr>
          <p:cNvSpPr>
            <a:spLocks noGrp="1"/>
          </p:cNvSpPr>
          <p:nvPr>
            <p:ph type="body" sz="quarter" idx="16"/>
          </p:nvPr>
        </p:nvSpPr>
        <p:spPr>
          <a:xfrm>
            <a:off x="6167123" y="1201073"/>
            <a:ext cx="2564425" cy="3307839"/>
          </a:xfrm>
        </p:spPr>
        <p:txBody>
          <a:bodyPr/>
          <a:lstStyle>
            <a:lvl1pPr marL="0" indent="0">
              <a:buNone/>
              <a:tabLst/>
              <a:defRPr sz="1200"/>
            </a:lvl1pPr>
            <a:lvl2pPr marL="565108" indent="-171438">
              <a:defRPr lang="en-US" sz="1200" b="0" kern="1200" baseline="0" dirty="0" smtClean="0">
                <a:solidFill>
                  <a:schemeClr val="tx1"/>
                </a:solidFill>
                <a:latin typeface="+mn-lt"/>
                <a:ea typeface="+mn-ea"/>
                <a:cs typeface="+mn-cs"/>
              </a:defRPr>
            </a:lvl2pPr>
            <a:lvl3pPr marL="404782" indent="-171438">
              <a:defRPr lang="en-US" sz="1000" b="0" kern="1200" baseline="0" dirty="0" smtClean="0">
                <a:solidFill>
                  <a:schemeClr val="tx1"/>
                </a:solidFill>
                <a:latin typeface="Arial" panose="020B0604020202020204" pitchFamily="34" charset="0"/>
                <a:ea typeface="+mn-ea"/>
                <a:cs typeface="+mn-cs"/>
              </a:defRPr>
            </a:lvl3pPr>
            <a:lvl4pPr>
              <a:defRPr sz="1000"/>
            </a:lvl4pPr>
            <a:lvl5pPr marL="1312764" indent="-165088">
              <a:defRPr sz="10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1328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2453"/>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416581" y="1196290"/>
            <a:ext cx="8330546" cy="2925475"/>
          </a:xfrm>
        </p:spPr>
        <p:txBody>
          <a:bodyPr/>
          <a:lstStyle/>
          <a:p>
            <a:r>
              <a:rPr lang="en-US"/>
              <a:t>Click icon to add table</a:t>
            </a:r>
          </a:p>
        </p:txBody>
      </p:sp>
    </p:spTree>
    <p:extLst>
      <p:ext uri="{BB962C8B-B14F-4D97-AF65-F5344CB8AC3E}">
        <p14:creationId xmlns:p14="http://schemas.microsoft.com/office/powerpoint/2010/main" val="212447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4984"/>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6" name="Text Placeholder 5">
            <a:extLst>
              <a:ext uri="{FF2B5EF4-FFF2-40B4-BE49-F238E27FC236}">
                <a16:creationId xmlns:a16="http://schemas.microsoft.com/office/drawing/2014/main" id="{773134C1-21C4-4114-A820-5E4D46CAD630}"/>
              </a:ext>
            </a:extLst>
          </p:cNvPr>
          <p:cNvSpPr>
            <a:spLocks noGrp="1"/>
          </p:cNvSpPr>
          <p:nvPr>
            <p:ph type="body" sz="quarter" idx="12"/>
          </p:nvPr>
        </p:nvSpPr>
        <p:spPr>
          <a:xfrm>
            <a:off x="419103" y="1158584"/>
            <a:ext cx="8328025" cy="3387725"/>
          </a:xfrm>
        </p:spPr>
        <p:txBody>
          <a:bodyPr/>
          <a:lstStyle>
            <a:lvl1pPr marL="0" indent="0" algn="l" defTabSz="457166" rtl="0" eaLnBrk="1" latinLnBrk="0" hangingPunct="1">
              <a:lnSpc>
                <a:spcPts val="1800"/>
              </a:lnSpc>
              <a:spcBef>
                <a:spcPts val="0"/>
              </a:spcBef>
              <a:spcAft>
                <a:spcPts val="1200"/>
              </a:spcAft>
              <a:buClr>
                <a:schemeClr val="tx1"/>
              </a:buClr>
              <a:buSzPct val="110000"/>
              <a:buFont typeface="Wingdings" panose="05000000000000000000" pitchFamily="2" charset="2"/>
              <a:buNone/>
              <a:defRPr lang="en-US" sz="1400" b="0" kern="1200" spc="2" noProof="0" dirty="0" smtClean="0">
                <a:solidFill>
                  <a:schemeClr val="tx1"/>
                </a:solidFill>
                <a:latin typeface="Arial" panose="020B0604020202020204" pitchFamily="34" charset="0"/>
                <a:ea typeface="+mn-ea"/>
                <a:cs typeface="+mn-cs"/>
              </a:defRPr>
            </a:lvl1pPr>
            <a:lvl2pPr>
              <a:defRPr>
                <a:latin typeface="Arial" panose="020B0604020202020204" pitchFamily="34" charset="0"/>
              </a:defRPr>
            </a:lvl2pPr>
            <a:lvl5pPr marL="1260380" indent="-173026">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7018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 column copy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5028" y="552453"/>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100" y="1201074"/>
            <a:ext cx="8343822" cy="3368590"/>
          </a:xfrm>
          <a:prstGeom prst="rect">
            <a:avLst/>
          </a:prstGeom>
        </p:spPr>
        <p:txBody>
          <a:bodyPr lIns="0"/>
          <a:lstStyle>
            <a:lvl1pPr marL="171438" indent="-171438">
              <a:lnSpc>
                <a:spcPts val="1600"/>
              </a:lnSpc>
              <a:spcAft>
                <a:spcPts val="1200"/>
              </a:spcAft>
              <a:buFont typeface="Arial" panose="020B0604020202020204" pitchFamily="34" charset="0"/>
              <a:buChar char="•"/>
              <a:defRPr lang="en-US" sz="1400" b="0" kern="1200" spc="2" noProof="0" dirty="0">
                <a:solidFill>
                  <a:schemeClr val="tx1"/>
                </a:solidFill>
                <a:latin typeface="Arial" panose="020B0604020202020204" pitchFamily="34" charset="0"/>
                <a:ea typeface="+mn-ea"/>
                <a:cs typeface="+mn-cs"/>
              </a:defRPr>
            </a:lvl1pPr>
            <a:lvl2pPr marL="569871" indent="-176200">
              <a:lnSpc>
                <a:spcPts val="1440"/>
              </a:lnSpc>
              <a:buNone/>
              <a:defRPr lang="en-US" sz="1200" b="0" kern="1200" baseline="0" dirty="0" smtClean="0">
                <a:solidFill>
                  <a:schemeClr val="tx1"/>
                </a:solidFill>
                <a:latin typeface="Arial" panose="020B0604020202020204" pitchFamily="34" charset="0"/>
                <a:ea typeface="+mn-ea"/>
                <a:cs typeface="+mn-cs"/>
              </a:defRPr>
            </a:lvl2pPr>
            <a:lvl3pPr marL="0" indent="0">
              <a:lnSpc>
                <a:spcPts val="1440"/>
              </a:lnSpc>
              <a:buNone/>
              <a:defRPr lang="en-US" sz="1200" b="0" kern="1200" baseline="0" dirty="0" smtClean="0">
                <a:solidFill>
                  <a:schemeClr val="tx1"/>
                </a:solidFill>
                <a:latin typeface="Arial" panose="020B0604020202020204" pitchFamily="34" charset="0"/>
                <a:ea typeface="+mn-ea"/>
                <a:cs typeface="+mn-cs"/>
              </a:defRPr>
            </a:lvl3pPr>
            <a:lvl4pPr marL="0" indent="0">
              <a:lnSpc>
                <a:spcPts val="1440"/>
              </a:lnSpc>
              <a:buNone/>
              <a:defRPr lang="en-US" sz="1200" b="0" kern="1200" dirty="0" smtClean="0">
                <a:solidFill>
                  <a:schemeClr val="tx1"/>
                </a:solidFill>
                <a:latin typeface="Arial" panose="020B0604020202020204" pitchFamily="34" charset="0"/>
                <a:ea typeface="+mn-ea"/>
                <a:cs typeface="+mn-cs"/>
              </a:defRPr>
            </a:lvl4pPr>
            <a:lvl5pPr marL="0" indent="0">
              <a:lnSpc>
                <a:spcPts val="1440"/>
              </a:lnSpc>
              <a:buNone/>
              <a:defRPr lang="en-US" sz="1200" b="0" kern="1200" baseline="0" dirty="0">
                <a:solidFill>
                  <a:schemeClr val="tx1"/>
                </a:solidFill>
                <a:latin typeface="Arial" panose="020B0604020202020204" pitchFamily="34" charset="0"/>
                <a:ea typeface="+mn-ea"/>
                <a:cs typeface="+mn-cs"/>
              </a:defRPr>
            </a:lvl5pPr>
          </a:lstStyle>
          <a:p>
            <a:pPr marL="233345" lvl="0"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Click to edit Master text styles</a:t>
            </a:r>
          </a:p>
          <a:p>
            <a:pPr marL="233345" lvl="1"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Second level</a:t>
            </a:r>
          </a:p>
          <a:p>
            <a:pPr marL="233345" lvl="2"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Third level</a:t>
            </a:r>
          </a:p>
          <a:p>
            <a:pPr marL="233345" lvl="3"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Fourth level</a:t>
            </a:r>
          </a:p>
          <a:p>
            <a:pPr marL="233345" lvl="4"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Fifth level</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83370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and Full Page Photo_2">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727172-07B7-1447-807F-751AFE5C28D2}"/>
              </a:ext>
            </a:extLst>
          </p:cNvPr>
          <p:cNvPicPr>
            <a:picLocks noChangeAspect="1"/>
          </p:cNvPicPr>
          <p:nvPr userDrawn="1"/>
        </p:nvPicPr>
        <p:blipFill>
          <a:blip r:embed="rId2"/>
          <a:srcRect/>
          <a:stretch/>
        </p:blipFill>
        <p:spPr>
          <a:xfrm>
            <a:off x="1355" y="0"/>
            <a:ext cx="9141289" cy="5143498"/>
          </a:xfrm>
          <a:prstGeom prst="rect">
            <a:avLst/>
          </a:prstGeom>
        </p:spPr>
      </p:pic>
      <p:sp>
        <p:nvSpPr>
          <p:cNvPr id="4" name="object 4">
            <a:extLst>
              <a:ext uri="{FF2B5EF4-FFF2-40B4-BE49-F238E27FC236}">
                <a16:creationId xmlns:a16="http://schemas.microsoft.com/office/drawing/2014/main" id="{7DB0D50D-0260-4CD8-B23B-73CC332F40ED}"/>
              </a:ext>
            </a:extLst>
          </p:cNvPr>
          <p:cNvSpPr/>
          <p:nvPr userDrawn="1"/>
        </p:nvSpPr>
        <p:spPr>
          <a:xfrm>
            <a:off x="-1356" y="289"/>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819">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2285485" y="-2235239"/>
            <a:ext cx="5143500" cy="9613995"/>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91440" tIns="91440" rIns="91440" bIns="91440" rtlCol="0" anchor="ctr"/>
          <a:lstStyle/>
          <a:p>
            <a:pPr algn="ctr" defTabSz="914378">
              <a:lnSpc>
                <a:spcPts val="1720"/>
              </a:lnSpc>
              <a:buClr>
                <a:srgbClr val="FFFFFF"/>
              </a:buClr>
            </a:pPr>
            <a:endParaRPr lang="en-US" sz="12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424543" y="1191986"/>
            <a:ext cx="3731078" cy="1214349"/>
          </a:xfrm>
          <a:noFill/>
        </p:spPr>
        <p:txBody>
          <a:bodyPr vert="horz" lIns="0" tIns="0" rIns="91440" bIns="182880" rtlCol="0" anchor="t" anchorCtr="0">
            <a:noAutofit/>
          </a:bodyPr>
          <a:lstStyle>
            <a:lvl1pPr algn="l" defTabSz="457189"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449247" y="374803"/>
            <a:ext cx="1275806" cy="311132"/>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419100" y="2998711"/>
            <a:ext cx="3728806" cy="360163"/>
          </a:xfrm>
          <a:prstGeom prst="rect">
            <a:avLst/>
          </a:prstGeom>
        </p:spPr>
        <p:txBody>
          <a:bodyPr tIns="0">
            <a:noAutofit/>
          </a:bodyPr>
          <a:lstStyle>
            <a:lvl1pPr marL="0" indent="0">
              <a:buNone/>
              <a:defRPr sz="12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419101" y="2485742"/>
            <a:ext cx="3728357" cy="469729"/>
          </a:xfrm>
        </p:spPr>
        <p:txBody>
          <a:bodyPr>
            <a:noAutofit/>
          </a:bodyPr>
          <a:lstStyle>
            <a:lvl1pPr marL="0" indent="0" algn="l" defTabSz="457189"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200" b="0" kern="1200" spc="2" dirty="0">
                <a:solidFill>
                  <a:srgbClr val="FFFFFF"/>
                </a:solidFill>
                <a:latin typeface="Arial" panose="020B0604020202020204" pitchFamily="34" charset="0"/>
                <a:ea typeface="+mn-ea"/>
                <a:cs typeface="+mn-cs"/>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5873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2 lines, 1 column copy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552451"/>
            <a:ext cx="8229600" cy="497912"/>
          </a:xfrm>
        </p:spPr>
        <p:txBody>
          <a:bodyPr vert="horz" lIns="0" tIns="0" rIns="91440" bIns="45720" rtlCol="0" anchor="t">
            <a:noAutofit/>
          </a:bodyPr>
          <a:lstStyle>
            <a:lvl1pPr>
              <a:defRPr lang="en-US" sz="2400" dirty="0"/>
            </a:lvl1pPr>
          </a:lstStyle>
          <a:p>
            <a:pPr lvl="0"/>
            <a:r>
              <a:rPr lang="en-US"/>
              <a:t>Title - Title Case, Arial 24 Pt</a:t>
            </a:r>
            <a:br>
              <a:rPr lang="en-US"/>
            </a:br>
            <a:r>
              <a:rPr lang="en-US"/>
              <a:t>2 Line Max</a:t>
            </a:r>
          </a:p>
        </p:txBody>
      </p:sp>
      <p:sp>
        <p:nvSpPr>
          <p:cNvPr id="7" name="Content Placeholder 2"/>
          <p:cNvSpPr>
            <a:spLocks noGrp="1"/>
          </p:cNvSpPr>
          <p:nvPr>
            <p:ph sz="half" idx="1" hasCustomPrompt="1"/>
          </p:nvPr>
        </p:nvSpPr>
        <p:spPr>
          <a:xfrm>
            <a:off x="423718" y="1428753"/>
            <a:ext cx="8224982" cy="3226531"/>
          </a:xfrm>
          <a:prstGeom prst="rect">
            <a:avLst/>
          </a:prstGeom>
        </p:spPr>
        <p:txBody>
          <a:bodyPr lIns="0"/>
          <a:lstStyle>
            <a:lvl1pPr marL="342875" indent="-342875">
              <a:lnSpc>
                <a:spcPts val="2880"/>
              </a:lnSpc>
              <a:spcBef>
                <a:spcPts val="600"/>
              </a:spcBef>
              <a:spcAft>
                <a:spcPts val="600"/>
              </a:spcAft>
              <a:defRPr lang="en-US" sz="1400" b="0" kern="1200" spc="2" noProof="0" dirty="0">
                <a:solidFill>
                  <a:schemeClr val="tx1"/>
                </a:solidFill>
                <a:latin typeface="Arial" panose="020B0604020202020204" pitchFamily="34" charset="0"/>
                <a:ea typeface="+mn-ea"/>
                <a:cs typeface="+mn-cs"/>
              </a:defRPr>
            </a:lvl1pPr>
            <a:lvl2pPr>
              <a:defRPr sz="1200" b="0">
                <a:solidFill>
                  <a:schemeClr val="tx1"/>
                </a:solidFill>
                <a:latin typeface="Arial" panose="020B0604020202020204" pitchFamily="34" charset="0"/>
              </a:defRPr>
            </a:lvl2pPr>
            <a:lvl3pPr>
              <a:defRPr sz="1200" b="0">
                <a:solidFill>
                  <a:schemeClr val="tx1"/>
                </a:solidFill>
              </a:defRPr>
            </a:lvl3pPr>
            <a:lvl4pPr>
              <a:defRPr sz="1200" b="0">
                <a:solidFill>
                  <a:schemeClr val="tx1"/>
                </a:solidFill>
              </a:defRPr>
            </a:lvl4pPr>
            <a:lvl5pPr>
              <a:defRPr sz="1200" b="0">
                <a:solidFill>
                  <a:schemeClr val="tx1"/>
                </a:solidFill>
              </a:defRPr>
            </a:lvl5pPr>
            <a:lvl6pPr>
              <a:defRPr sz="1800"/>
            </a:lvl6pPr>
            <a:lvl7pPr>
              <a:defRPr sz="1800"/>
            </a:lvl7pPr>
            <a:lvl8pPr>
              <a:defRPr sz="1800"/>
            </a:lvl8pPr>
            <a:lvl9pPr>
              <a:defRPr sz="1800"/>
            </a:lvl9pPr>
          </a:lstStyle>
          <a:p>
            <a:pPr marL="233345" lvl="0"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2"/>
          </p:nvPr>
        </p:nvSpPr>
        <p:spPr>
          <a:xfrm>
            <a:off x="460188"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71" indent="0">
              <a:lnSpc>
                <a:spcPct val="100000"/>
              </a:lnSpc>
              <a:spcBef>
                <a:spcPts val="0"/>
              </a:spcBef>
              <a:spcAft>
                <a:spcPts val="0"/>
              </a:spcAft>
              <a:buNone/>
              <a:defRPr/>
            </a:lvl2pPr>
            <a:lvl3pPr marL="749246" indent="0">
              <a:lnSpc>
                <a:spcPct val="100000"/>
              </a:lnSpc>
              <a:spcBef>
                <a:spcPts val="0"/>
              </a:spcBef>
              <a:spcAft>
                <a:spcPts val="0"/>
              </a:spcAft>
              <a:buNone/>
              <a:defRPr/>
            </a:lvl3pPr>
            <a:lvl4pPr marL="1092119" indent="0">
              <a:lnSpc>
                <a:spcPct val="100000"/>
              </a:lnSpc>
              <a:spcBef>
                <a:spcPts val="0"/>
              </a:spcBef>
              <a:spcAft>
                <a:spcPts val="0"/>
              </a:spcAft>
              <a:buNone/>
              <a:defRPr/>
            </a:lvl4pPr>
            <a:lvl5pPr marL="1371498"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D2A43D5-046C-497F-9471-58F9E9F29733}"/>
              </a:ext>
            </a:extLst>
          </p:cNvPr>
          <p:cNvSpPr>
            <a:spLocks noGrp="1"/>
          </p:cNvSpPr>
          <p:nvPr>
            <p:ph type="sldNum" sz="quarter" idx="4"/>
          </p:nvPr>
        </p:nvSpPr>
        <p:spPr>
          <a:xfrm>
            <a:off x="428673" y="4766300"/>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105380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6116" y="552453"/>
            <a:ext cx="8267700" cy="323165"/>
          </a:xfrm>
        </p:spPr>
        <p:txBody>
          <a:bodyPr vert="horz" lIns="0" tIns="0" rIns="91440" bIns="45720" rtlCol="0" anchor="t">
            <a:noAutofit/>
          </a:bodyPr>
          <a:lstStyle>
            <a:lvl1pPr>
              <a:defRPr lang="en-US" sz="2400" dirty="0"/>
            </a:lvl1pPr>
          </a:lstStyle>
          <a:p>
            <a:pPr lvl="0"/>
            <a:r>
              <a:rPr lang="en-US"/>
              <a:t>Title - Title Case, Arial 24 Pt</a:t>
            </a:r>
          </a:p>
        </p:txBody>
      </p:sp>
      <p:sp>
        <p:nvSpPr>
          <p:cNvPr id="7" name="Content Placeholder 2"/>
          <p:cNvSpPr>
            <a:spLocks noGrp="1"/>
          </p:cNvSpPr>
          <p:nvPr>
            <p:ph sz="half" idx="1"/>
          </p:nvPr>
        </p:nvSpPr>
        <p:spPr>
          <a:xfrm>
            <a:off x="424573" y="1201906"/>
            <a:ext cx="8224982" cy="3385337"/>
          </a:xfrm>
          <a:prstGeom prst="rect">
            <a:avLst/>
          </a:prstGeom>
        </p:spPr>
        <p:txBody>
          <a:bodyPr lIns="0"/>
          <a:lstStyle>
            <a:lvl1pPr marL="342875" indent="-342875">
              <a:lnSpc>
                <a:spcPts val="2880"/>
              </a:lnSpc>
              <a:defRPr lang="en-US" sz="1400" b="0" kern="1200" spc="2" noProof="0" dirty="0">
                <a:solidFill>
                  <a:schemeClr val="tx1"/>
                </a:solidFill>
                <a:latin typeface="Arial" panose="020B0604020202020204" pitchFamily="34" charset="0"/>
                <a:ea typeface="+mn-ea"/>
                <a:cs typeface="+mn-cs"/>
              </a:defRPr>
            </a:lvl1pPr>
            <a:lvl2pPr marL="512726" indent="-171438">
              <a:defRPr sz="1200" b="0">
                <a:solidFill>
                  <a:schemeClr val="tx1"/>
                </a:solidFill>
              </a:defRPr>
            </a:lvl2pPr>
            <a:lvl3pPr>
              <a:defRPr lang="en-US" sz="1000" b="0" kern="1200" baseline="0" dirty="0">
                <a:solidFill>
                  <a:schemeClr val="tx1"/>
                </a:solidFill>
                <a:latin typeface="Arial" panose="020B0604020202020204" pitchFamily="34" charset="0"/>
                <a:ea typeface="+mn-ea"/>
                <a:cs typeface="+mn-cs"/>
              </a:defRPr>
            </a:lvl3pPr>
            <a:lvl4pPr>
              <a:defRPr sz="1000" b="0">
                <a:solidFill>
                  <a:schemeClr val="tx1"/>
                </a:solidFill>
              </a:defRPr>
            </a:lvl4pPr>
            <a:lvl5pPr>
              <a:defRPr sz="1000" b="0">
                <a:solidFill>
                  <a:schemeClr val="tx1"/>
                </a:solidFill>
              </a:defRPr>
            </a:lvl5pPr>
            <a:lvl6pPr>
              <a:defRPr sz="1800"/>
            </a:lvl6pPr>
            <a:lvl7pPr>
              <a:defRPr sz="1800"/>
            </a:lvl7pPr>
            <a:lvl8pPr>
              <a:defRPr sz="1800"/>
            </a:lvl8pPr>
            <a:lvl9pPr>
              <a:defRPr sz="1800"/>
            </a:lvl9pPr>
          </a:lstStyle>
          <a:p>
            <a:pPr marL="233345" lvl="0"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Click to edit Master text styles</a:t>
            </a:r>
          </a:p>
          <a:p>
            <a:pPr marL="233345" lvl="1"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Second level</a:t>
            </a:r>
          </a:p>
          <a:p>
            <a:pPr marL="233345" lvl="2"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Third level</a:t>
            </a:r>
          </a:p>
          <a:p>
            <a:pPr marL="233345" lvl="3" indent="-233345" algn="l" defTabSz="457166"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Fourth level</a:t>
            </a:r>
          </a:p>
        </p:txBody>
      </p:sp>
      <p:sp>
        <p:nvSpPr>
          <p:cNvPr id="4" name="Content Placeholder 5"/>
          <p:cNvSpPr>
            <a:spLocks noGrp="1"/>
          </p:cNvSpPr>
          <p:nvPr>
            <p:ph sz="quarter" idx="11" hasCustomPrompt="1"/>
          </p:nvPr>
        </p:nvSpPr>
        <p:spPr>
          <a:xfrm>
            <a:off x="424574" y="895352"/>
            <a:ext cx="8224521" cy="193899"/>
          </a:xfrm>
        </p:spPr>
        <p:txBody>
          <a:bodyPr vert="horz" wrap="square" lIns="0" tIns="0" rIns="91440" bIns="0" rtlCol="0" anchor="t">
            <a:spAutoFit/>
          </a:bodyPr>
          <a:lstStyle>
            <a:lvl1pPr marL="0" indent="0" algn="l" defTabSz="457166" rtl="0" eaLnBrk="1" latinLnBrk="0" hangingPunct="1">
              <a:lnSpc>
                <a:spcPct val="90000"/>
              </a:lnSpc>
              <a:spcBef>
                <a:spcPct val="0"/>
              </a:spcBef>
              <a:buNone/>
              <a:defRPr lang="en-US" sz="1400" b="0" kern="1200" smtClean="0">
                <a:solidFill>
                  <a:schemeClr val="tx1"/>
                </a:solidFill>
                <a:latin typeface="Arial" panose="020B0604020202020204" pitchFamily="34" charset="0"/>
                <a:ea typeface="+mj-ea"/>
                <a:cs typeface="+mj-cs"/>
              </a:defRPr>
            </a:lvl1pPr>
            <a:lvl2pPr algn="l" defTabSz="457166" rtl="0" eaLnBrk="1" latinLnBrk="0" hangingPunct="1">
              <a:lnSpc>
                <a:spcPct val="90000"/>
              </a:lnSpc>
              <a:spcBef>
                <a:spcPct val="0"/>
              </a:spcBef>
              <a:buNone/>
              <a:defRPr lang="en-US" sz="2800" b="0" kern="1200" smtClean="0">
                <a:solidFill>
                  <a:schemeClr val="tx1"/>
                </a:solidFill>
                <a:latin typeface="+mj-lt"/>
                <a:ea typeface="+mj-ea"/>
                <a:cs typeface="+mj-cs"/>
              </a:defRPr>
            </a:lvl2pPr>
            <a:lvl3pPr algn="l" defTabSz="457166" rtl="0" eaLnBrk="1" latinLnBrk="0" hangingPunct="1">
              <a:lnSpc>
                <a:spcPct val="90000"/>
              </a:lnSpc>
              <a:spcBef>
                <a:spcPct val="0"/>
              </a:spcBef>
              <a:buNone/>
              <a:defRPr lang="en-US" sz="2800" b="0" kern="1200" smtClean="0">
                <a:solidFill>
                  <a:schemeClr val="tx1"/>
                </a:solidFill>
                <a:latin typeface="+mj-lt"/>
                <a:ea typeface="+mj-ea"/>
                <a:cs typeface="+mj-cs"/>
              </a:defRPr>
            </a:lvl3pPr>
            <a:lvl4pPr algn="l" defTabSz="457166" rtl="0" eaLnBrk="1" latinLnBrk="0" hangingPunct="1">
              <a:lnSpc>
                <a:spcPct val="90000"/>
              </a:lnSpc>
              <a:spcBef>
                <a:spcPct val="0"/>
              </a:spcBef>
              <a:buNone/>
              <a:defRPr lang="en-US" sz="2800" b="0" kern="1200" smtClean="0">
                <a:solidFill>
                  <a:schemeClr val="tx1"/>
                </a:solidFill>
                <a:latin typeface="+mj-lt"/>
                <a:ea typeface="+mj-ea"/>
                <a:cs typeface="+mj-cs"/>
              </a:defRPr>
            </a:lvl4pPr>
            <a:lvl5pPr algn="l" defTabSz="457166" rtl="0" eaLnBrk="1" latinLnBrk="0" hangingPunct="1">
              <a:lnSpc>
                <a:spcPct val="90000"/>
              </a:lnSpc>
              <a:spcBef>
                <a:spcPct val="0"/>
              </a:spcBef>
              <a:buNone/>
              <a:defRPr lang="en-US" sz="2800" b="0" kern="1200" dirty="0" smtClean="0">
                <a:solidFill>
                  <a:schemeClr val="tx1"/>
                </a:solidFill>
                <a:latin typeface="+mj-lt"/>
                <a:ea typeface="+mj-ea"/>
                <a:cs typeface="+mj-cs"/>
              </a:defRPr>
            </a:lvl5pPr>
          </a:lstStyle>
          <a:p>
            <a:pPr lvl="0"/>
            <a:r>
              <a:rPr lang="en-US"/>
              <a:t>Subtitle | 14 Pt | Max 2 Lines | Max Character: 100 </a:t>
            </a:r>
          </a:p>
        </p:txBody>
      </p:sp>
      <p:sp>
        <p:nvSpPr>
          <p:cNvPr id="9" name="Text Placeholder 8"/>
          <p:cNvSpPr>
            <a:spLocks noGrp="1"/>
          </p:cNvSpPr>
          <p:nvPr>
            <p:ph type="body" sz="quarter" idx="12"/>
          </p:nvPr>
        </p:nvSpPr>
        <p:spPr>
          <a:xfrm>
            <a:off x="460188"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71" indent="0">
              <a:lnSpc>
                <a:spcPct val="100000"/>
              </a:lnSpc>
              <a:spcBef>
                <a:spcPts val="0"/>
              </a:spcBef>
              <a:spcAft>
                <a:spcPts val="0"/>
              </a:spcAft>
              <a:buNone/>
              <a:defRPr/>
            </a:lvl2pPr>
            <a:lvl3pPr marL="749246" indent="0">
              <a:lnSpc>
                <a:spcPct val="100000"/>
              </a:lnSpc>
              <a:spcBef>
                <a:spcPts val="0"/>
              </a:spcBef>
              <a:spcAft>
                <a:spcPts val="0"/>
              </a:spcAft>
              <a:buNone/>
              <a:defRPr/>
            </a:lvl3pPr>
            <a:lvl4pPr marL="1092119" indent="0">
              <a:lnSpc>
                <a:spcPct val="100000"/>
              </a:lnSpc>
              <a:spcBef>
                <a:spcPts val="0"/>
              </a:spcBef>
              <a:spcAft>
                <a:spcPts val="0"/>
              </a:spcAft>
              <a:buNone/>
              <a:defRPr/>
            </a:lvl4pPr>
            <a:lvl5pPr marL="1371498"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BBBF7996-58DD-427A-A257-9EDFC1ECAB05}"/>
              </a:ext>
            </a:extLst>
          </p:cNvPr>
          <p:cNvSpPr>
            <a:spLocks noGrp="1"/>
          </p:cNvSpPr>
          <p:nvPr>
            <p:ph type="sldNum" sz="quarter" idx="4"/>
          </p:nvPr>
        </p:nvSpPr>
        <p:spPr>
          <a:xfrm>
            <a:off x="428673" y="4766300"/>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32843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547016"/>
            <a:ext cx="8229600" cy="875111"/>
          </a:xfrm>
        </p:spPr>
        <p:txBody>
          <a:bodyPr vert="horz" lIns="0" tIns="0" rIns="91440" bIns="45720" rtlCol="0" anchor="t">
            <a:noAutofit/>
          </a:bodyPr>
          <a:lstStyle>
            <a:lvl1pPr>
              <a:defRPr lang="en-US" sz="2400" dirty="0"/>
            </a:lvl1pPr>
          </a:lstStyle>
          <a:p>
            <a:pPr lvl="0"/>
            <a:r>
              <a:rPr lang="en-US"/>
              <a:t>Title - Title Case, Arial 24 Pt</a:t>
            </a:r>
            <a:br>
              <a:rPr lang="en-US"/>
            </a:br>
            <a:r>
              <a:rPr lang="en-US"/>
              <a:t>2 Line Max</a:t>
            </a:r>
          </a:p>
        </p:txBody>
      </p:sp>
      <p:sp>
        <p:nvSpPr>
          <p:cNvPr id="5" name="Text Placeholder 8"/>
          <p:cNvSpPr>
            <a:spLocks noGrp="1"/>
          </p:cNvSpPr>
          <p:nvPr>
            <p:ph type="body" sz="quarter" idx="12"/>
          </p:nvPr>
        </p:nvSpPr>
        <p:spPr>
          <a:xfrm>
            <a:off x="460188"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71" indent="0">
              <a:lnSpc>
                <a:spcPct val="100000"/>
              </a:lnSpc>
              <a:spcBef>
                <a:spcPts val="0"/>
              </a:spcBef>
              <a:spcAft>
                <a:spcPts val="0"/>
              </a:spcAft>
              <a:buNone/>
              <a:defRPr/>
            </a:lvl2pPr>
            <a:lvl3pPr marL="749246" indent="0">
              <a:lnSpc>
                <a:spcPct val="100000"/>
              </a:lnSpc>
              <a:spcBef>
                <a:spcPts val="0"/>
              </a:spcBef>
              <a:spcAft>
                <a:spcPts val="0"/>
              </a:spcAft>
              <a:buNone/>
              <a:defRPr/>
            </a:lvl3pPr>
            <a:lvl4pPr marL="1092119" indent="0">
              <a:lnSpc>
                <a:spcPct val="100000"/>
              </a:lnSpc>
              <a:spcBef>
                <a:spcPts val="0"/>
              </a:spcBef>
              <a:spcAft>
                <a:spcPts val="0"/>
              </a:spcAft>
              <a:buNone/>
              <a:defRPr/>
            </a:lvl4pPr>
            <a:lvl5pPr marL="1371498" indent="0">
              <a:lnSpc>
                <a:spcPct val="100000"/>
              </a:lnSpc>
              <a:spcBef>
                <a:spcPts val="0"/>
              </a:spcBef>
              <a:spcAft>
                <a:spcPts val="0"/>
              </a:spcAft>
              <a:buNone/>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399D1090-145C-4A8B-821A-A2056D9D34C9}"/>
              </a:ext>
            </a:extLst>
          </p:cNvPr>
          <p:cNvSpPr>
            <a:spLocks noGrp="1"/>
          </p:cNvSpPr>
          <p:nvPr>
            <p:ph type="sldNum" sz="quarter" idx="4"/>
          </p:nvPr>
        </p:nvSpPr>
        <p:spPr>
          <a:xfrm>
            <a:off x="428673" y="4766300"/>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
        <p:nvSpPr>
          <p:cNvPr id="3" name="TextBox 2">
            <a:extLst>
              <a:ext uri="{FF2B5EF4-FFF2-40B4-BE49-F238E27FC236}">
                <a16:creationId xmlns:a16="http://schemas.microsoft.com/office/drawing/2014/main" id="{CA019457-6B81-374D-87C4-964F4EED5ED6}"/>
              </a:ext>
            </a:extLst>
          </p:cNvPr>
          <p:cNvSpPr txBox="1"/>
          <p:nvPr userDrawn="1"/>
        </p:nvSpPr>
        <p:spPr>
          <a:xfrm>
            <a:off x="2093720" y="401652"/>
            <a:ext cx="0" cy="0"/>
          </a:xfrm>
          <a:prstGeom prst="rect">
            <a:avLst/>
          </a:prstGeom>
          <a:solidFill>
            <a:schemeClr val="bg2"/>
          </a:solidFill>
        </p:spPr>
        <p:txBody>
          <a:bodyPr wrap="none" tIns="91440" bIns="91440" rtlCol="0" anchor="ctr" anchorCtr="0">
            <a:noAutofit/>
          </a:bodyPr>
          <a:lstStyle/>
          <a:p>
            <a:pPr algn="ctr"/>
            <a:endParaRPr lang="en-US" sz="1200" err="1"/>
          </a:p>
        </p:txBody>
      </p:sp>
      <p:sp>
        <p:nvSpPr>
          <p:cNvPr id="6" name="TextBox 5">
            <a:extLst>
              <a:ext uri="{FF2B5EF4-FFF2-40B4-BE49-F238E27FC236}">
                <a16:creationId xmlns:a16="http://schemas.microsoft.com/office/drawing/2014/main" id="{E8A6F59F-E39E-4B4A-8B2D-37E3A61DD64B}"/>
              </a:ext>
            </a:extLst>
          </p:cNvPr>
          <p:cNvSpPr txBox="1"/>
          <p:nvPr userDrawn="1"/>
        </p:nvSpPr>
        <p:spPr>
          <a:xfrm>
            <a:off x="8390965" y="4830184"/>
            <a:ext cx="0" cy="0"/>
          </a:xfrm>
          <a:prstGeom prst="rect">
            <a:avLst/>
          </a:prstGeom>
          <a:solidFill>
            <a:schemeClr val="bg2"/>
          </a:solidFill>
        </p:spPr>
        <p:txBody>
          <a:bodyPr wrap="none" tIns="91440" bIns="91440" rtlCol="0" anchor="ctr" anchorCtr="0">
            <a:noAutofit/>
          </a:bodyPr>
          <a:lstStyle/>
          <a:p>
            <a:pPr algn="ctr"/>
            <a:endParaRPr lang="en-US" sz="1200" err="1"/>
          </a:p>
        </p:txBody>
      </p:sp>
    </p:spTree>
    <p:extLst>
      <p:ext uri="{BB962C8B-B14F-4D97-AF65-F5344CB8AC3E}">
        <p14:creationId xmlns:p14="http://schemas.microsoft.com/office/powerpoint/2010/main" val="313906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ubtitle, 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19100" y="552453"/>
            <a:ext cx="8229600" cy="378565"/>
          </a:xfrm>
        </p:spPr>
        <p:txBody>
          <a:bodyPr wrap="square">
            <a:spAutoFit/>
          </a:bodyPr>
          <a:lstStyle>
            <a:lvl1pPr>
              <a:defRPr sz="2400"/>
            </a:lvl1pPr>
          </a:lstStyle>
          <a:p>
            <a:r>
              <a:rPr lang="en-US"/>
              <a:t>Title - Title Case, Arial 24 Pt</a:t>
            </a:r>
          </a:p>
        </p:txBody>
      </p:sp>
      <p:sp>
        <p:nvSpPr>
          <p:cNvPr id="5" name="Content Placeholder 5"/>
          <p:cNvSpPr>
            <a:spLocks noGrp="1"/>
          </p:cNvSpPr>
          <p:nvPr>
            <p:ph sz="quarter" idx="11" hasCustomPrompt="1"/>
          </p:nvPr>
        </p:nvSpPr>
        <p:spPr>
          <a:xfrm>
            <a:off x="419102" y="896591"/>
            <a:ext cx="8224521" cy="193899"/>
          </a:xfrm>
        </p:spPr>
        <p:txBody>
          <a:bodyPr vert="horz" wrap="square" lIns="0" tIns="0" rIns="91440" bIns="0" rtlCol="0" anchor="t">
            <a:spAutoFit/>
          </a:bodyPr>
          <a:lstStyle>
            <a:lvl1pPr marL="0" indent="0" algn="l" defTabSz="457166" rtl="0" eaLnBrk="1" latinLnBrk="0" hangingPunct="1">
              <a:lnSpc>
                <a:spcPct val="90000"/>
              </a:lnSpc>
              <a:spcBef>
                <a:spcPct val="0"/>
              </a:spcBef>
              <a:buNone/>
              <a:defRPr lang="en-US" sz="1400" b="0" kern="1200" spc="2" dirty="0">
                <a:solidFill>
                  <a:schemeClr val="tx1"/>
                </a:solidFill>
                <a:latin typeface="Arial" panose="020B0604020202020204" pitchFamily="34" charset="0"/>
                <a:ea typeface="+mj-ea"/>
                <a:cs typeface="+mj-cs"/>
              </a:defRPr>
            </a:lvl1pPr>
            <a:lvl2pPr algn="l" defTabSz="457166" rtl="0" eaLnBrk="1" latinLnBrk="0" hangingPunct="1">
              <a:lnSpc>
                <a:spcPct val="90000"/>
              </a:lnSpc>
              <a:spcBef>
                <a:spcPct val="0"/>
              </a:spcBef>
              <a:buNone/>
              <a:defRPr lang="en-US" sz="2800" b="0" kern="1200" smtClean="0">
                <a:solidFill>
                  <a:schemeClr val="tx1"/>
                </a:solidFill>
                <a:latin typeface="+mj-lt"/>
                <a:ea typeface="+mj-ea"/>
                <a:cs typeface="+mj-cs"/>
              </a:defRPr>
            </a:lvl2pPr>
            <a:lvl3pPr algn="l" defTabSz="457166" rtl="0" eaLnBrk="1" latinLnBrk="0" hangingPunct="1">
              <a:lnSpc>
                <a:spcPct val="90000"/>
              </a:lnSpc>
              <a:spcBef>
                <a:spcPct val="0"/>
              </a:spcBef>
              <a:buNone/>
              <a:defRPr lang="en-US" sz="2800" b="0" kern="1200" smtClean="0">
                <a:solidFill>
                  <a:schemeClr val="tx1"/>
                </a:solidFill>
                <a:latin typeface="+mj-lt"/>
                <a:ea typeface="+mj-ea"/>
                <a:cs typeface="+mj-cs"/>
              </a:defRPr>
            </a:lvl3pPr>
            <a:lvl4pPr algn="l" defTabSz="457166" rtl="0" eaLnBrk="1" latinLnBrk="0" hangingPunct="1">
              <a:lnSpc>
                <a:spcPct val="90000"/>
              </a:lnSpc>
              <a:spcBef>
                <a:spcPct val="0"/>
              </a:spcBef>
              <a:buNone/>
              <a:defRPr lang="en-US" sz="2800" b="0" kern="1200" smtClean="0">
                <a:solidFill>
                  <a:schemeClr val="tx1"/>
                </a:solidFill>
                <a:latin typeface="+mj-lt"/>
                <a:ea typeface="+mj-ea"/>
                <a:cs typeface="+mj-cs"/>
              </a:defRPr>
            </a:lvl4pPr>
            <a:lvl5pPr algn="l" defTabSz="457166" rtl="0" eaLnBrk="1" latinLnBrk="0" hangingPunct="1">
              <a:lnSpc>
                <a:spcPct val="90000"/>
              </a:lnSpc>
              <a:spcBef>
                <a:spcPct val="0"/>
              </a:spcBef>
              <a:buNone/>
              <a:defRPr lang="en-US" sz="2800" b="0" kern="1200" dirty="0" smtClean="0">
                <a:solidFill>
                  <a:schemeClr val="tx1"/>
                </a:solidFill>
                <a:latin typeface="+mj-lt"/>
                <a:ea typeface="+mj-ea"/>
                <a:cs typeface="+mj-cs"/>
              </a:defRPr>
            </a:lvl5pPr>
          </a:lstStyle>
          <a:p>
            <a:pPr lvl="0"/>
            <a:r>
              <a:rPr lang="en-US"/>
              <a:t>Subtitle | 14 Pt | Max 2 Lines | Max Character: 100 </a:t>
            </a:r>
          </a:p>
        </p:txBody>
      </p:sp>
      <p:sp>
        <p:nvSpPr>
          <p:cNvPr id="8" name="Text Placeholder 8"/>
          <p:cNvSpPr>
            <a:spLocks noGrp="1"/>
          </p:cNvSpPr>
          <p:nvPr>
            <p:ph type="body" sz="quarter" idx="12"/>
          </p:nvPr>
        </p:nvSpPr>
        <p:spPr>
          <a:xfrm>
            <a:off x="460188"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71" indent="0">
              <a:lnSpc>
                <a:spcPct val="100000"/>
              </a:lnSpc>
              <a:spcBef>
                <a:spcPts val="0"/>
              </a:spcBef>
              <a:spcAft>
                <a:spcPts val="0"/>
              </a:spcAft>
              <a:buNone/>
              <a:defRPr/>
            </a:lvl2pPr>
            <a:lvl3pPr marL="749246" indent="0">
              <a:lnSpc>
                <a:spcPct val="100000"/>
              </a:lnSpc>
              <a:spcBef>
                <a:spcPts val="0"/>
              </a:spcBef>
              <a:spcAft>
                <a:spcPts val="0"/>
              </a:spcAft>
              <a:buNone/>
              <a:defRPr/>
            </a:lvl3pPr>
            <a:lvl4pPr marL="1092119" indent="0">
              <a:lnSpc>
                <a:spcPct val="100000"/>
              </a:lnSpc>
              <a:spcBef>
                <a:spcPts val="0"/>
              </a:spcBef>
              <a:spcAft>
                <a:spcPts val="0"/>
              </a:spcAft>
              <a:buNone/>
              <a:defRPr/>
            </a:lvl4pPr>
            <a:lvl5pPr marL="1371498" indent="0">
              <a:lnSpc>
                <a:spcPct val="100000"/>
              </a:lnSpc>
              <a:spcBef>
                <a:spcPts val="0"/>
              </a:spcBef>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183680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14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Clea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60480"/>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lean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E4EE73-BB88-4E2F-AD48-D1F258FE950C}"/>
              </a:ext>
            </a:extLst>
          </p:cNvPr>
          <p:cNvSpPr>
            <a:spLocks noGrp="1"/>
          </p:cNvSpPr>
          <p:nvPr>
            <p:ph type="body" sz="quarter" idx="10"/>
          </p:nvPr>
        </p:nvSpPr>
        <p:spPr>
          <a:xfrm>
            <a:off x="419102" y="511277"/>
            <a:ext cx="8342313" cy="220662"/>
          </a:xfrm>
        </p:spPr>
        <p:txBody>
          <a:bodyPr tIns="0"/>
          <a:lstStyle>
            <a:lvl1pPr>
              <a:buNone/>
              <a:defRPr sz="1100" b="1"/>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247657273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rp and Event Divider light Blu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p:nvPr>
        </p:nvSpPr>
        <p:spPr>
          <a:xfrm>
            <a:off x="474737" y="994785"/>
            <a:ext cx="4214493" cy="1588127"/>
          </a:xfrm>
        </p:spPr>
        <p:txBody>
          <a:bodyPr anchor="t" anchorCtr="0">
            <a:noAutofit/>
          </a:bodyPr>
          <a:lstStyle>
            <a:lvl1pPr marL="0" marR="0" indent="0" algn="l" defTabSz="457166" rtl="0" eaLnBrk="1" fontAlgn="auto" latinLnBrk="0" hangingPunct="1">
              <a:lnSpc>
                <a:spcPct val="90000"/>
              </a:lnSpc>
              <a:spcBef>
                <a:spcPct val="0"/>
              </a:spcBef>
              <a:spcAft>
                <a:spcPts val="0"/>
              </a:spcAft>
              <a:buClrTx/>
              <a:buSzTx/>
              <a:buFontTx/>
              <a:buNone/>
              <a:tabLst/>
              <a:defRPr sz="4800"/>
            </a:lvl1pPr>
          </a:lstStyle>
          <a:p>
            <a:r>
              <a:rPr lang="en-US"/>
              <a:t>Click to edit Master title style</a:t>
            </a:r>
          </a:p>
        </p:txBody>
      </p:sp>
      <p:cxnSp>
        <p:nvCxnSpPr>
          <p:cNvPr id="5" name="Straight Connector 4">
            <a:extLst>
              <a:ext uri="{FF2B5EF4-FFF2-40B4-BE49-F238E27FC236}">
                <a16:creationId xmlns:a16="http://schemas.microsoft.com/office/drawing/2014/main" id="{13780D55-AE83-4E47-A739-EE4F32957C2E}"/>
              </a:ext>
            </a:extLst>
          </p:cNvPr>
          <p:cNvCxnSpPr>
            <a:cxnSpLocks/>
          </p:cNvCxnSpPr>
          <p:nvPr userDrawn="1"/>
        </p:nvCxnSpPr>
        <p:spPr>
          <a:xfrm>
            <a:off x="457203" y="869517"/>
            <a:ext cx="4126523"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68313" y="2906714"/>
            <a:ext cx="4221162" cy="1735137"/>
          </a:xfrm>
          <a:prstGeom prst="rect">
            <a:avLst/>
          </a:prstGeom>
        </p:spPr>
        <p:txBody>
          <a:bodyPr lIns="0">
            <a:noAutofit/>
          </a:bodyPr>
          <a:lstStyle>
            <a:lvl1pPr marL="0" indent="0">
              <a:lnSpc>
                <a:spcPts val="1440"/>
              </a:lnSpc>
              <a:buNone/>
              <a:defRPr lang="en-US" sz="1200" kern="1200" spc="2" dirty="0" smtClean="0">
                <a:solidFill>
                  <a:srgbClr val="FFFFFF"/>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Tree>
    <p:extLst>
      <p:ext uri="{BB962C8B-B14F-4D97-AF65-F5344CB8AC3E}">
        <p14:creationId xmlns:p14="http://schemas.microsoft.com/office/powerpoint/2010/main" val="259287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FFFFFF"/>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204916" y="330200"/>
            <a:ext cx="7481887" cy="857250"/>
          </a:xfrm>
          <a:prstGeom prst="rect">
            <a:avLst/>
          </a:prstGeom>
        </p:spPr>
        <p:txBody>
          <a:bodyPr vert="horz"/>
          <a:lstStyle>
            <a:lvl1pPr marL="0" indent="0">
              <a:buFontTx/>
              <a:buNone/>
              <a:defRPr sz="3600" b="0" i="0">
                <a:solidFill>
                  <a:schemeClr val="accent1"/>
                </a:solidFill>
                <a:latin typeface="+mj-lt"/>
                <a:cs typeface="HelveticaNeueLT Std Thin"/>
              </a:defRPr>
            </a:lvl1pPr>
          </a:lstStyle>
          <a:p>
            <a:pPr lvl="0"/>
            <a:r>
              <a:rPr lang="en-US"/>
              <a:t>Place Title Here</a:t>
            </a:r>
          </a:p>
        </p:txBody>
      </p:sp>
      <p:sp>
        <p:nvSpPr>
          <p:cNvPr id="6" name="Content Placeholder 13"/>
          <p:cNvSpPr>
            <a:spLocks noGrp="1"/>
          </p:cNvSpPr>
          <p:nvPr>
            <p:ph sz="quarter" idx="16"/>
          </p:nvPr>
        </p:nvSpPr>
        <p:spPr>
          <a:xfrm>
            <a:off x="1260461" y="1336328"/>
            <a:ext cx="3383181" cy="3281262"/>
          </a:xfrm>
          <a:prstGeom prst="rect">
            <a:avLst/>
          </a:prstGeom>
        </p:spPr>
        <p:txBody>
          <a:bodyPr vert="horz"/>
          <a:lstStyle>
            <a:lvl1pPr>
              <a:defRPr sz="2000" b="0" i="0">
                <a:latin typeface="+mn-lt"/>
                <a:cs typeface="HelveticaNeueLT Std Thin"/>
              </a:defRPr>
            </a:lvl1pPr>
            <a:lvl2pPr marL="457166" indent="0">
              <a:buNone/>
              <a:defRPr/>
            </a:lvl2pPr>
          </a:lstStyle>
          <a:p>
            <a:pPr lvl="0"/>
            <a:r>
              <a:rPr lang="en-US"/>
              <a:t>Click to edit Master text styles</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590550" cy="5143500"/>
          </a:xfrm>
          <a:prstGeom prst="rect">
            <a:avLst/>
          </a:prstGeom>
        </p:spPr>
      </p:pic>
      <p:pic>
        <p:nvPicPr>
          <p:cNvPr id="8" name="Picture 7" descr="295_TVA_Logo SMALLES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48542" y="4795259"/>
            <a:ext cx="243840" cy="243840"/>
          </a:xfrm>
          <a:prstGeom prst="rect">
            <a:avLst/>
          </a:prstGeom>
        </p:spPr>
      </p:pic>
      <p:sp>
        <p:nvSpPr>
          <p:cNvPr id="12" name="Footer Placeholder 16"/>
          <p:cNvSpPr>
            <a:spLocks noGrp="1"/>
          </p:cNvSpPr>
          <p:nvPr>
            <p:ph type="ftr" sz="quarter" idx="14"/>
          </p:nvPr>
        </p:nvSpPr>
        <p:spPr>
          <a:xfrm>
            <a:off x="5533069" y="4829473"/>
            <a:ext cx="2895600" cy="274637"/>
          </a:xfrm>
          <a:prstGeom prst="rect">
            <a:avLst/>
          </a:prstGeom>
        </p:spPr>
        <p:txBody>
          <a:bodyPr rIns="0"/>
          <a:lstStyle>
            <a:lvl1pPr algn="r">
              <a:defRPr lang="en-US" sz="600" baseline="0" smtClean="0">
                <a:solidFill>
                  <a:schemeClr val="bg1">
                    <a:lumMod val="10000"/>
                  </a:schemeClr>
                </a:solidFill>
                <a:effectLst/>
                <a:latin typeface="Arial Narrow"/>
              </a:defRPr>
            </a:lvl1pPr>
          </a:lstStyle>
          <a:p>
            <a:r>
              <a:rPr lang="en-US"/>
              <a:t> </a:t>
            </a:r>
          </a:p>
        </p:txBody>
      </p:sp>
      <p:sp>
        <p:nvSpPr>
          <p:cNvPr id="13" name="Slide Number Placeholder 17"/>
          <p:cNvSpPr>
            <a:spLocks noGrp="1"/>
          </p:cNvSpPr>
          <p:nvPr>
            <p:ph type="sldNum" sz="quarter" idx="15"/>
          </p:nvPr>
        </p:nvSpPr>
        <p:spPr>
          <a:xfrm>
            <a:off x="8467750" y="4825883"/>
            <a:ext cx="280795" cy="274637"/>
          </a:xfrm>
          <a:prstGeom prst="rect">
            <a:avLst/>
          </a:prstGeom>
        </p:spPr>
        <p:txBody>
          <a:bodyPr lIns="0"/>
          <a:lstStyle>
            <a:lvl1pPr algn="l">
              <a:defRPr sz="600">
                <a:solidFill>
                  <a:schemeClr val="bg1">
                    <a:lumMod val="10000"/>
                  </a:schemeClr>
                </a:solidFill>
                <a:latin typeface="Arial Narrow"/>
              </a:defRPr>
            </a:lvl1pPr>
          </a:lstStyle>
          <a:p>
            <a:r>
              <a:rPr lang="en-US"/>
              <a:t>|</a:t>
            </a:r>
            <a:fld id="{074642B0-B6F2-B34D-8B58-6F4D6756A21A}" type="slidenum">
              <a:rPr lang="en-US" smtClean="0"/>
              <a:pPr/>
              <a:t>‹#›</a:t>
            </a:fld>
            <a:endParaRPr lang="en-US"/>
          </a:p>
        </p:txBody>
      </p:sp>
    </p:spTree>
    <p:extLst>
      <p:ext uri="{BB962C8B-B14F-4D97-AF65-F5344CB8AC3E}">
        <p14:creationId xmlns:p14="http://schemas.microsoft.com/office/powerpoint/2010/main" val="30933988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Title and Four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336" y="1289304"/>
            <a:ext cx="1988820"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2519172" y="1289304"/>
            <a:ext cx="1988820"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sp>
        <p:nvSpPr>
          <p:cNvPr id="8" name="Content Placeholder 3"/>
          <p:cNvSpPr>
            <a:spLocks noGrp="1"/>
          </p:cNvSpPr>
          <p:nvPr>
            <p:ph sz="half" idx="13"/>
          </p:nvPr>
        </p:nvSpPr>
        <p:spPr>
          <a:xfrm>
            <a:off x="6752844" y="1289304"/>
            <a:ext cx="1988820"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3">
            <a:extLst>
              <a:ext uri="{FF2B5EF4-FFF2-40B4-BE49-F238E27FC236}">
                <a16:creationId xmlns:a16="http://schemas.microsoft.com/office/drawing/2014/main" id="{1D8BE4C7-F7DC-13AE-1595-9A02FC8A5FD4}"/>
              </a:ext>
            </a:extLst>
          </p:cNvPr>
          <p:cNvSpPr>
            <a:spLocks noGrp="1"/>
          </p:cNvSpPr>
          <p:nvPr>
            <p:ph sz="half" idx="14"/>
          </p:nvPr>
        </p:nvSpPr>
        <p:spPr>
          <a:xfrm>
            <a:off x="4636008" y="1289304"/>
            <a:ext cx="1988820"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2698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3_Title and Full Page Photo">
    <p:bg>
      <p:bgPr>
        <a:solidFill>
          <a:schemeClr val="tx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F7833AE-A7A4-4F00-A3AB-51C763C575B4}"/>
              </a:ext>
            </a:extLst>
          </p:cNvPr>
          <p:cNvSpPr>
            <a:spLocks noGrp="1"/>
          </p:cNvSpPr>
          <p:nvPr>
            <p:ph type="pic" sz="quarter" idx="17"/>
          </p:nvPr>
        </p:nvSpPr>
        <p:spPr>
          <a:xfrm>
            <a:off x="0" y="0"/>
            <a:ext cx="9144000" cy="5143500"/>
          </a:xfrm>
          <a:solidFill>
            <a:schemeClr val="tx2"/>
          </a:solidFill>
        </p:spPr>
        <p:txBody>
          <a:bodyPr/>
          <a:lstStyle/>
          <a:p>
            <a:r>
              <a:rPr lang="en-US"/>
              <a:t>Click icon to add picture</a:t>
            </a:r>
          </a:p>
        </p:txBody>
      </p:sp>
      <p:sp>
        <p:nvSpPr>
          <p:cNvPr id="6" name="Title 1"/>
          <p:cNvSpPr>
            <a:spLocks noGrp="1"/>
          </p:cNvSpPr>
          <p:nvPr userDrawn="1">
            <p:ph type="title" hasCustomPrompt="1"/>
          </p:nvPr>
        </p:nvSpPr>
        <p:spPr>
          <a:xfrm>
            <a:off x="424543" y="895351"/>
            <a:ext cx="3731078" cy="1214349"/>
          </a:xfrm>
          <a:noFill/>
        </p:spPr>
        <p:txBody>
          <a:bodyPr vert="horz" lIns="0" tIns="0" rIns="91440" bIns="182880" rtlCol="0" anchor="t" anchorCtr="0">
            <a:noAutofit/>
          </a:bodyPr>
          <a:lstStyle>
            <a:lvl1pPr algn="l" defTabSz="457189"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sp>
        <p:nvSpPr>
          <p:cNvPr id="15" name="Text Placeholder 2">
            <a:extLst>
              <a:ext uri="{FF2B5EF4-FFF2-40B4-BE49-F238E27FC236}">
                <a16:creationId xmlns:a16="http://schemas.microsoft.com/office/drawing/2014/main" id="{D5C00A3D-BA0F-4D31-8CFB-A087CE3A7964}"/>
              </a:ext>
            </a:extLst>
          </p:cNvPr>
          <p:cNvSpPr>
            <a:spLocks noGrp="1"/>
          </p:cNvSpPr>
          <p:nvPr userDrawn="1">
            <p:ph type="body" idx="12" hasCustomPrompt="1"/>
          </p:nvPr>
        </p:nvSpPr>
        <p:spPr>
          <a:xfrm>
            <a:off x="419101" y="566177"/>
            <a:ext cx="5054943" cy="361779"/>
          </a:xfrm>
        </p:spPr>
        <p:txBody>
          <a:bodyPr>
            <a:noAutofit/>
          </a:bodyPr>
          <a:lstStyle>
            <a:lvl1pPr marL="0" indent="0" algn="l" defTabSz="457189"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800" b="0" kern="1200" spc="2" dirty="0">
                <a:solidFill>
                  <a:srgbClr val="FFFFFF"/>
                </a:solidFill>
                <a:latin typeface="Arial" panose="020B0604020202020204" pitchFamily="34" charset="0"/>
                <a:ea typeface="+mn-ea"/>
                <a:cs typeface="+mn-cs"/>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3" name="Text Placeholder 12">
            <a:extLst>
              <a:ext uri="{FF2B5EF4-FFF2-40B4-BE49-F238E27FC236}">
                <a16:creationId xmlns:a16="http://schemas.microsoft.com/office/drawing/2014/main" id="{FBA2AAD0-BBBE-4DB0-A076-6C2D8C286288}"/>
              </a:ext>
            </a:extLst>
          </p:cNvPr>
          <p:cNvSpPr>
            <a:spLocks noGrp="1"/>
          </p:cNvSpPr>
          <p:nvPr>
            <p:ph type="body" sz="quarter" idx="16"/>
          </p:nvPr>
        </p:nvSpPr>
        <p:spPr>
          <a:xfrm>
            <a:off x="4613275" y="1915513"/>
            <a:ext cx="4133850" cy="963612"/>
          </a:xfrm>
        </p:spPr>
        <p:txBody>
          <a:bodyPr/>
          <a:lstStyle>
            <a:lvl1pPr marL="0" indent="0">
              <a:lnSpc>
                <a:spcPts val="1800"/>
              </a:lnSpc>
              <a:spcAft>
                <a:spcPts val="1200"/>
              </a:spcAft>
              <a:buClr>
                <a:schemeClr val="bg1"/>
              </a:buClr>
              <a:buNone/>
              <a:defRPr>
                <a:solidFill>
                  <a:schemeClr val="bg1"/>
                </a:solidFill>
              </a:defRPr>
            </a:lvl1pPr>
            <a:lvl2pPr>
              <a:buClr>
                <a:schemeClr val="bg1"/>
              </a:buClr>
              <a:defRPr>
                <a:solidFill>
                  <a:schemeClr val="bg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7" name="Picture 16" descr="A picture containing drawing&#10;&#10;Description automatically generated">
            <a:extLst>
              <a:ext uri="{FF2B5EF4-FFF2-40B4-BE49-F238E27FC236}">
                <a16:creationId xmlns:a16="http://schemas.microsoft.com/office/drawing/2014/main" id="{18B985CE-F24C-49CA-BD56-0F6712A146CB}"/>
              </a:ext>
            </a:extLst>
          </p:cNvPr>
          <p:cNvPicPr>
            <a:picLocks noChangeAspect="1"/>
          </p:cNvPicPr>
          <p:nvPr userDrawn="1"/>
        </p:nvPicPr>
        <p:blipFill>
          <a:blip r:embed="rId2"/>
          <a:stretch>
            <a:fillRect/>
          </a:stretch>
        </p:blipFill>
        <p:spPr>
          <a:xfrm>
            <a:off x="7471320" y="4554918"/>
            <a:ext cx="1275806" cy="311132"/>
          </a:xfrm>
          <a:prstGeom prst="rect">
            <a:avLst/>
          </a:prstGeom>
        </p:spPr>
      </p:pic>
    </p:spTree>
    <p:extLst>
      <p:ext uri="{BB962C8B-B14F-4D97-AF65-F5344CB8AC3E}">
        <p14:creationId xmlns:p14="http://schemas.microsoft.com/office/powerpoint/2010/main" val="14559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cSld name="Title and Tw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336" y="1289304"/>
            <a:ext cx="4069080"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72584" y="1289304"/>
            <a:ext cx="4069080" cy="3273552"/>
          </a:xfrm>
        </p:spPr>
        <p:txBody>
          <a:bodyPr tIns="0"/>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r>
              <a:rPr lang="en-US"/>
              <a:t>TVA Restricted Information - Deliberative and Pre-Decisional Privileged</a:t>
            </a:r>
          </a:p>
        </p:txBody>
      </p:sp>
      <p:sp>
        <p:nvSpPr>
          <p:cNvPr id="7" name="Slide Number Placeholder 6"/>
          <p:cNvSpPr>
            <a:spLocks noGrp="1"/>
          </p:cNvSpPr>
          <p:nvPr>
            <p:ph type="sldNum" sz="quarter" idx="12"/>
          </p:nvPr>
        </p:nvSpPr>
        <p:spPr/>
        <p:txBody>
          <a:bodyPr/>
          <a:lstStyle/>
          <a:p>
            <a:fld id="{1427CDCA-BE5A-490E-829A-A776A9309B22}" type="slidenum">
              <a:rPr lang="en-US" smtClean="0"/>
              <a:t>‹#›</a:t>
            </a:fld>
            <a:endParaRPr lang="en-US"/>
          </a:p>
        </p:txBody>
      </p:sp>
      <p:cxnSp>
        <p:nvCxnSpPr>
          <p:cNvPr id="8" name="Straight Connector 7">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72630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lvl1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TVA Restricted Information - Deliberative and Pre-Decisional Privileged</a:t>
            </a:r>
          </a:p>
        </p:txBody>
      </p:sp>
      <p:sp>
        <p:nvSpPr>
          <p:cNvPr id="6" name="Slide Number Placeholder 5"/>
          <p:cNvSpPr>
            <a:spLocks noGrp="1"/>
          </p:cNvSpPr>
          <p:nvPr>
            <p:ph type="sldNum" sz="quarter" idx="12"/>
          </p:nvPr>
        </p:nvSpPr>
        <p:spPr/>
        <p:txBody>
          <a:bodyPr/>
          <a:lstStyle/>
          <a:p>
            <a:fld id="{1427CDCA-BE5A-490E-829A-A776A9309B22}" type="slidenum">
              <a:rPr lang="en-US" smtClean="0"/>
              <a:t>‹#›</a:t>
            </a:fld>
            <a:endParaRPr lang="en-US"/>
          </a:p>
        </p:txBody>
      </p:sp>
      <p:cxnSp>
        <p:nvCxnSpPr>
          <p:cNvPr id="7" name="Straight Connector 6">
            <a:extLst>
              <a:ext uri="{FF2B5EF4-FFF2-40B4-BE49-F238E27FC236}">
                <a16:creationId xmlns:a16="http://schemas.microsoft.com/office/drawing/2014/main" id="{BA43D812-D8BC-4ED7-AB88-FB46D57FB400}"/>
              </a:ext>
            </a:extLst>
          </p:cNvPr>
          <p:cNvCxnSpPr>
            <a:cxnSpLocks/>
          </p:cNvCxnSpPr>
          <p:nvPr/>
        </p:nvCxnSpPr>
        <p:spPr>
          <a:xfrm>
            <a:off x="402336" y="420624"/>
            <a:ext cx="8339328"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09866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1841" y="996696"/>
            <a:ext cx="8342109" cy="1499616"/>
          </a:xfrm>
        </p:spPr>
        <p:txBody>
          <a:bodyPr anchor="t" anchorCtr="0">
            <a:noAutofit/>
          </a:bodyPr>
          <a:lstStyle>
            <a:lvl1pPr algn="l">
              <a:defRPr sz="5400">
                <a:solidFill>
                  <a:schemeClr val="bg1"/>
                </a:solidFill>
              </a:defRPr>
            </a:lvl1pPr>
          </a:lstStyle>
          <a:p>
            <a:r>
              <a:rPr lang="en-US"/>
              <a:t>Click to add presentation title</a:t>
            </a:r>
          </a:p>
        </p:txBody>
      </p:sp>
      <p:sp>
        <p:nvSpPr>
          <p:cNvPr id="3" name="Subtitle 2"/>
          <p:cNvSpPr>
            <a:spLocks noGrp="1"/>
          </p:cNvSpPr>
          <p:nvPr>
            <p:ph type="subTitle" idx="1" hasCustomPrompt="1"/>
          </p:nvPr>
        </p:nvSpPr>
        <p:spPr>
          <a:xfrm>
            <a:off x="402475" y="2623491"/>
            <a:ext cx="8341475" cy="369332"/>
          </a:xfrm>
        </p:spPr>
        <p:txBody>
          <a:bodyPr tIns="0">
            <a:noAutofit/>
          </a:bodyPr>
          <a:lstStyle>
            <a:lvl1pPr marL="0" indent="0" algn="l">
              <a:lnSpc>
                <a:spcPct val="100000"/>
              </a:lnSpc>
              <a:spcBef>
                <a:spcPts val="0"/>
              </a:spcBef>
              <a:spcAft>
                <a:spcPts val="0"/>
              </a:spcAft>
              <a:buNone/>
              <a:defRPr sz="1200" baseline="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add presenter’s name, presenter’s title</a:t>
            </a:r>
            <a:br>
              <a:rPr lang="en-US"/>
            </a:br>
            <a:r>
              <a:rPr lang="en-US"/>
              <a:t>Click to add date</a:t>
            </a:r>
          </a:p>
        </p:txBody>
      </p:sp>
      <p:sp>
        <p:nvSpPr>
          <p:cNvPr id="8" name="Footer Placeholder 3"/>
          <p:cNvSpPr txBox="1">
            <a:spLocks/>
          </p:cNvSpPr>
          <p:nvPr/>
        </p:nvSpPr>
        <p:spPr>
          <a:xfrm>
            <a:off x="2832839" y="4792154"/>
            <a:ext cx="3474720" cy="123111"/>
          </a:xfrm>
          <a:prstGeom prst="rect">
            <a:avLst/>
          </a:prstGeom>
        </p:spPr>
        <p:txBody>
          <a:bodyPr vert="horz" lIns="0" tIns="0" rIns="0" bIns="0" rtlCol="0" anchor="ctr">
            <a:noAutofit/>
          </a:bodyPr>
          <a:lstStyle>
            <a:defPPr>
              <a:defRPr lang="en-US"/>
            </a:defPPr>
            <a:lvl1pPr marL="0" algn="ctr" defTabSz="685800" rtl="0" eaLnBrk="1" latinLnBrk="0" hangingPunct="1">
              <a:defRPr sz="8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800">
                <a:solidFill>
                  <a:schemeClr val="bg1"/>
                </a:solidFill>
              </a:rPr>
              <a:t>TVA Restricted Information - Deliberative and Pre-Decisional Privileged </a:t>
            </a:r>
          </a:p>
        </p:txBody>
      </p:sp>
      <p:cxnSp>
        <p:nvCxnSpPr>
          <p:cNvPr id="9" name="Straight Connector 8">
            <a:extLst>
              <a:ext uri="{FF2B5EF4-FFF2-40B4-BE49-F238E27FC236}">
                <a16:creationId xmlns:a16="http://schemas.microsoft.com/office/drawing/2014/main" id="{A41411D5-F492-4B53-B3FB-726D5650ECE4}"/>
              </a:ext>
            </a:extLst>
          </p:cNvPr>
          <p:cNvCxnSpPr>
            <a:cxnSpLocks/>
          </p:cNvCxnSpPr>
          <p:nvPr/>
        </p:nvCxnSpPr>
        <p:spPr>
          <a:xfrm>
            <a:off x="400227" y="869517"/>
            <a:ext cx="4126523"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5" name="Picture 4" descr="A picture containing drawing&#10;&#10;Description automatically generated">
            <a:extLst>
              <a:ext uri="{FF2B5EF4-FFF2-40B4-BE49-F238E27FC236}">
                <a16:creationId xmlns:a16="http://schemas.microsoft.com/office/drawing/2014/main" id="{7518A915-CAE6-C275-FF6F-D3A51C2F5F7F}"/>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7817327" y="4688002"/>
            <a:ext cx="919941" cy="224347"/>
          </a:xfrm>
          <a:prstGeom prst="rect">
            <a:avLst/>
          </a:prstGeom>
        </p:spPr>
      </p:pic>
    </p:spTree>
    <p:extLst>
      <p:ext uri="{BB962C8B-B14F-4D97-AF65-F5344CB8AC3E}">
        <p14:creationId xmlns:p14="http://schemas.microsoft.com/office/powerpoint/2010/main" val="5914779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bwMode="black">
          <a:xfrm>
            <a:off x="419102" y="998762"/>
            <a:ext cx="8167461" cy="1382489"/>
          </a:xfrm>
          <a:prstGeom prst="rect">
            <a:avLst/>
          </a:prstGeom>
        </p:spPr>
        <p:txBody>
          <a:bodyPr wrap="square" anchor="t" anchorCtr="0">
            <a:noAutofit/>
          </a:bodyPr>
          <a:lstStyle>
            <a:lvl1pPr algn="l">
              <a:defRPr sz="5400">
                <a:solidFill>
                  <a:schemeClr val="bg1"/>
                </a:solidFill>
                <a:latin typeface="Arial" panose="020B0604020202020204" pitchFamily="34" charset="0"/>
              </a:defRPr>
            </a:lvl1pPr>
          </a:lstStyle>
          <a:p>
            <a:r>
              <a:rPr lang="en-US"/>
              <a:t>Always In Title Case; </a:t>
            </a:r>
            <a:br>
              <a:rPr lang="en-US"/>
            </a:br>
            <a:r>
              <a:rPr lang="en-US"/>
              <a:t>2 Lines Preferred</a:t>
            </a:r>
          </a:p>
        </p:txBody>
      </p:sp>
      <p:sp>
        <p:nvSpPr>
          <p:cNvPr id="9" name="Text Placeholder 12"/>
          <p:cNvSpPr>
            <a:spLocks noGrp="1"/>
          </p:cNvSpPr>
          <p:nvPr>
            <p:ph type="body" sz="quarter" idx="11" hasCustomPrompt="1"/>
          </p:nvPr>
        </p:nvSpPr>
        <p:spPr bwMode="black">
          <a:xfrm>
            <a:off x="419101" y="2898020"/>
            <a:ext cx="6456116" cy="360163"/>
          </a:xfrm>
          <a:prstGeom prst="rect">
            <a:avLst/>
          </a:prstGeom>
        </p:spPr>
        <p:txBody>
          <a:bodyPr tIns="0">
            <a:noAutofit/>
          </a:bodyPr>
          <a:lstStyle>
            <a:lvl1pPr marL="0" indent="0">
              <a:buNone/>
              <a:defRPr sz="1200" b="0">
                <a:solidFill>
                  <a:schemeClr val="bg1"/>
                </a:solidFill>
                <a:latin typeface="Arial" panose="020B0604020202020204" pitchFamily="34" charset="0"/>
              </a:defRPr>
            </a:lvl1pPr>
          </a:lstStyle>
          <a:p>
            <a:pPr lvl="0"/>
            <a:r>
              <a:rPr lang="en-US"/>
              <a:t>Insert Date Here</a:t>
            </a:r>
            <a:endParaRPr lang="lt-LT"/>
          </a:p>
        </p:txBody>
      </p:sp>
      <p:sp>
        <p:nvSpPr>
          <p:cNvPr id="10" name="Text Placeholder 2"/>
          <p:cNvSpPr>
            <a:spLocks noGrp="1"/>
          </p:cNvSpPr>
          <p:nvPr>
            <p:ph type="body" idx="12" hasCustomPrompt="1"/>
          </p:nvPr>
        </p:nvSpPr>
        <p:spPr>
          <a:xfrm>
            <a:off x="419100" y="2385051"/>
            <a:ext cx="6455338" cy="469729"/>
          </a:xfrm>
        </p:spPr>
        <p:txBody>
          <a:bodyPr>
            <a:noAutofit/>
          </a:bodyPr>
          <a:lstStyle>
            <a:lvl1pPr marL="0" indent="0" algn="l" defTabSz="457178"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200" b="0" kern="1200" spc="2" dirty="0">
                <a:solidFill>
                  <a:srgbClr val="FFFFFF"/>
                </a:solidFill>
                <a:latin typeface="Arial" panose="020B0604020202020204" pitchFamily="34" charset="0"/>
                <a:ea typeface="+mn-ea"/>
                <a:cs typeface="+mn-cs"/>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4"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A41411D5-F492-4B53-B3FB-726D5650ECE4}"/>
              </a:ext>
            </a:extLst>
          </p:cNvPr>
          <p:cNvCxnSpPr>
            <a:cxnSpLocks/>
          </p:cNvCxnSpPr>
          <p:nvPr userDrawn="1"/>
        </p:nvCxnSpPr>
        <p:spPr>
          <a:xfrm>
            <a:off x="419101" y="869517"/>
            <a:ext cx="4194175"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icture containing drawing&#10;&#10;Description automatically generated">
            <a:extLst>
              <a:ext uri="{FF2B5EF4-FFF2-40B4-BE49-F238E27FC236}">
                <a16:creationId xmlns:a16="http://schemas.microsoft.com/office/drawing/2014/main" id="{0C8BF4AA-BDEE-438F-A9B0-0744EB663EF3}"/>
              </a:ext>
            </a:extLst>
          </p:cNvPr>
          <p:cNvPicPr>
            <a:picLocks noChangeAspect="1"/>
          </p:cNvPicPr>
          <p:nvPr userDrawn="1"/>
        </p:nvPicPr>
        <p:blipFill>
          <a:blip r:embed="rId2"/>
          <a:stretch>
            <a:fillRect/>
          </a:stretch>
        </p:blipFill>
        <p:spPr>
          <a:xfrm>
            <a:off x="7471321" y="4554919"/>
            <a:ext cx="1275806" cy="311132"/>
          </a:xfrm>
          <a:prstGeom prst="rect">
            <a:avLst/>
          </a:prstGeom>
        </p:spPr>
      </p:pic>
    </p:spTree>
    <p:extLst>
      <p:ext uri="{BB962C8B-B14F-4D97-AF65-F5344CB8AC3E}">
        <p14:creationId xmlns:p14="http://schemas.microsoft.com/office/powerpoint/2010/main" val="185784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1" userDrawn="1">
          <p15:clr>
            <a:srgbClr val="FBAE40"/>
          </p15:clr>
        </p15:guide>
        <p15:guide id="2" pos="162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and Full Page Photo_2">
    <p:bg>
      <p:bgPr>
        <a:solidFill>
          <a:schemeClr val="accent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159C3DA1-DEB1-4B21-9A23-9B1542197EB5}"/>
              </a:ext>
            </a:extLst>
          </p:cNvPr>
          <p:cNvSpPr/>
          <p:nvPr userDrawn="1"/>
        </p:nvSpPr>
        <p:spPr>
          <a:xfrm>
            <a:off x="0" y="2"/>
            <a:ext cx="9143358" cy="514313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819">
              <a:latin typeface="Arial" panose="020B0604020202020204" pitchFamily="34" charset="0"/>
            </a:endParaRPr>
          </a:p>
        </p:txBody>
      </p:sp>
      <p:sp>
        <p:nvSpPr>
          <p:cNvPr id="4" name="object 4">
            <a:extLst>
              <a:ext uri="{FF2B5EF4-FFF2-40B4-BE49-F238E27FC236}">
                <a16:creationId xmlns:a16="http://schemas.microsoft.com/office/drawing/2014/main" id="{7DB0D50D-0260-4CD8-B23B-73CC332F40ED}"/>
              </a:ext>
            </a:extLst>
          </p:cNvPr>
          <p:cNvSpPr/>
          <p:nvPr userDrawn="1"/>
        </p:nvSpPr>
        <p:spPr>
          <a:xfrm>
            <a:off x="0" y="291"/>
            <a:ext cx="9144000" cy="514321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31F20">
              <a:alpha val="9999"/>
            </a:srgbClr>
          </a:solidFill>
        </p:spPr>
        <p:txBody>
          <a:bodyPr wrap="square" lIns="0" tIns="0" rIns="0" bIns="0" rtlCol="0"/>
          <a:lstStyle/>
          <a:p>
            <a:endParaRPr sz="819">
              <a:latin typeface="Arial" panose="020B0604020202020204" pitchFamily="34" charset="0"/>
            </a:endParaRPr>
          </a:p>
        </p:txBody>
      </p:sp>
      <p:sp>
        <p:nvSpPr>
          <p:cNvPr id="8" name="Flowchart: Manual Input 2">
            <a:extLst>
              <a:ext uri="{FF2B5EF4-FFF2-40B4-BE49-F238E27FC236}">
                <a16:creationId xmlns:a16="http://schemas.microsoft.com/office/drawing/2014/main" id="{ACD4E1FA-988E-FB44-82E9-6076CDE43293}"/>
              </a:ext>
            </a:extLst>
          </p:cNvPr>
          <p:cNvSpPr/>
          <p:nvPr userDrawn="1"/>
        </p:nvSpPr>
        <p:spPr>
          <a:xfrm rot="5400000" flipH="1">
            <a:off x="-2285485" y="-2235239"/>
            <a:ext cx="5143500" cy="9613995"/>
          </a:xfrm>
          <a:prstGeom prst="flowChartManualInput">
            <a:avLst/>
          </a:prstGeom>
          <a:gradFill flip="none" rotWithShape="1">
            <a:gsLst>
              <a:gs pos="0">
                <a:schemeClr val="tx2">
                  <a:alpha val="50000"/>
                </a:schemeClr>
              </a:gs>
              <a:gs pos="25000">
                <a:schemeClr val="accent1">
                  <a:alpha val="77000"/>
                </a:schemeClr>
              </a:gs>
              <a:gs pos="61000">
                <a:schemeClr val="accent1"/>
              </a:gs>
              <a:gs pos="100000">
                <a:schemeClr val="tx2"/>
              </a:gs>
            </a:gsLst>
            <a:lin ang="1200000" scaled="0"/>
            <a:tileRect/>
          </a:gradFill>
          <a:ln w="38100" cap="flat" cmpd="sng" algn="ctr">
            <a:noFill/>
            <a:prstDash val="solid"/>
          </a:ln>
          <a:effectLst/>
        </p:spPr>
        <p:txBody>
          <a:bodyPr vert="horz" lIns="91440" tIns="91440" rIns="91440" bIns="91440" rtlCol="0" anchor="ctr"/>
          <a:lstStyle/>
          <a:p>
            <a:pPr algn="ctr" defTabSz="914355">
              <a:lnSpc>
                <a:spcPts val="1720"/>
              </a:lnSpc>
              <a:buClr>
                <a:srgbClr val="FFFFFF"/>
              </a:buClr>
            </a:pPr>
            <a:endParaRPr lang="en-US" sz="1200" kern="0">
              <a:solidFill>
                <a:schemeClr val="accent3"/>
              </a:solidFill>
              <a:latin typeface="Arial" panose="020B0604020202020204" pitchFamily="34" charset="0"/>
              <a:cs typeface="Arial Unicode MS" pitchFamily="34" charset="-128"/>
            </a:endParaRPr>
          </a:p>
        </p:txBody>
      </p:sp>
      <p:sp>
        <p:nvSpPr>
          <p:cNvPr id="6" name="Title 1"/>
          <p:cNvSpPr>
            <a:spLocks noGrp="1"/>
          </p:cNvSpPr>
          <p:nvPr>
            <p:ph type="title" hasCustomPrompt="1"/>
          </p:nvPr>
        </p:nvSpPr>
        <p:spPr>
          <a:xfrm>
            <a:off x="424543" y="1191986"/>
            <a:ext cx="3731078" cy="1214349"/>
          </a:xfrm>
          <a:noFill/>
        </p:spPr>
        <p:txBody>
          <a:bodyPr vert="horz" lIns="0" tIns="0" rIns="91440" bIns="182880" rtlCol="0" anchor="t" anchorCtr="0">
            <a:noAutofit/>
          </a:bodyPr>
          <a:lstStyle>
            <a:lvl1pPr algn="l" defTabSz="457178"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pic>
        <p:nvPicPr>
          <p:cNvPr id="2" name="Picture 1" descr="A picture containing drawing&#10;&#10;Description automatically generated">
            <a:extLst>
              <a:ext uri="{FF2B5EF4-FFF2-40B4-BE49-F238E27FC236}">
                <a16:creationId xmlns:a16="http://schemas.microsoft.com/office/drawing/2014/main" id="{C93FA3F8-9165-4F48-B677-BDA465F26F71}"/>
              </a:ext>
            </a:extLst>
          </p:cNvPr>
          <p:cNvPicPr>
            <a:picLocks noChangeAspect="1"/>
          </p:cNvPicPr>
          <p:nvPr userDrawn="1"/>
        </p:nvPicPr>
        <p:blipFill>
          <a:blip r:embed="rId3"/>
          <a:stretch>
            <a:fillRect/>
          </a:stretch>
        </p:blipFill>
        <p:spPr>
          <a:xfrm>
            <a:off x="449248" y="374803"/>
            <a:ext cx="1275806" cy="311132"/>
          </a:xfrm>
          <a:prstGeom prst="rect">
            <a:avLst/>
          </a:prstGeom>
        </p:spPr>
      </p:pic>
      <p:sp>
        <p:nvSpPr>
          <p:cNvPr id="14" name="Text Placeholder 12">
            <a:extLst>
              <a:ext uri="{FF2B5EF4-FFF2-40B4-BE49-F238E27FC236}">
                <a16:creationId xmlns:a16="http://schemas.microsoft.com/office/drawing/2014/main" id="{FF8A25A3-8469-423B-A3CC-7A1A31CCB3F7}"/>
              </a:ext>
            </a:extLst>
          </p:cNvPr>
          <p:cNvSpPr>
            <a:spLocks noGrp="1"/>
          </p:cNvSpPr>
          <p:nvPr>
            <p:ph type="body" sz="quarter" idx="11" hasCustomPrompt="1"/>
          </p:nvPr>
        </p:nvSpPr>
        <p:spPr bwMode="black">
          <a:xfrm>
            <a:off x="419100" y="2998712"/>
            <a:ext cx="3728806" cy="360163"/>
          </a:xfrm>
          <a:prstGeom prst="rect">
            <a:avLst/>
          </a:prstGeom>
        </p:spPr>
        <p:txBody>
          <a:bodyPr tIns="0">
            <a:noAutofit/>
          </a:bodyPr>
          <a:lstStyle>
            <a:lvl1pPr marL="0" indent="0">
              <a:buNone/>
              <a:defRPr sz="1200" b="0">
                <a:solidFill>
                  <a:schemeClr val="bg1"/>
                </a:solidFill>
                <a:latin typeface="Arial" panose="020B0604020202020204" pitchFamily="34" charset="0"/>
              </a:defRPr>
            </a:lvl1pPr>
          </a:lstStyle>
          <a:p>
            <a:pPr lvl="0"/>
            <a:r>
              <a:rPr lang="en-US"/>
              <a:t>Insert Date Here</a:t>
            </a:r>
            <a:endParaRPr lang="lt-LT"/>
          </a:p>
        </p:txBody>
      </p:sp>
      <p:sp>
        <p:nvSpPr>
          <p:cNvPr id="15" name="Text Placeholder 2">
            <a:extLst>
              <a:ext uri="{FF2B5EF4-FFF2-40B4-BE49-F238E27FC236}">
                <a16:creationId xmlns:a16="http://schemas.microsoft.com/office/drawing/2014/main" id="{D5C00A3D-BA0F-4D31-8CFB-A087CE3A7964}"/>
              </a:ext>
            </a:extLst>
          </p:cNvPr>
          <p:cNvSpPr>
            <a:spLocks noGrp="1"/>
          </p:cNvSpPr>
          <p:nvPr>
            <p:ph type="body" idx="12" hasCustomPrompt="1"/>
          </p:nvPr>
        </p:nvSpPr>
        <p:spPr>
          <a:xfrm>
            <a:off x="419102" y="2485743"/>
            <a:ext cx="3728357" cy="469729"/>
          </a:xfrm>
        </p:spPr>
        <p:txBody>
          <a:bodyPr>
            <a:noAutofit/>
          </a:bodyPr>
          <a:lstStyle>
            <a:lvl1pPr marL="0" indent="0" algn="l" defTabSz="457178"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200" b="0" kern="1200" spc="2" dirty="0">
                <a:solidFill>
                  <a:srgbClr val="FFFFFF"/>
                </a:solidFill>
                <a:latin typeface="Arial" panose="020B0604020202020204" pitchFamily="34" charset="0"/>
                <a:ea typeface="+mn-ea"/>
                <a:cs typeface="+mn-cs"/>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4"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4501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3_Title and Full Page Photo">
    <p:bg>
      <p:bgPr>
        <a:solidFill>
          <a:schemeClr val="tx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F7833AE-A7A4-4F00-A3AB-51C763C575B4}"/>
              </a:ext>
            </a:extLst>
          </p:cNvPr>
          <p:cNvSpPr>
            <a:spLocks noGrp="1"/>
          </p:cNvSpPr>
          <p:nvPr>
            <p:ph type="pic" sz="quarter" idx="17"/>
          </p:nvPr>
        </p:nvSpPr>
        <p:spPr>
          <a:xfrm>
            <a:off x="0" y="0"/>
            <a:ext cx="9144000" cy="5143500"/>
          </a:xfrm>
          <a:solidFill>
            <a:schemeClr val="tx2"/>
          </a:solidFill>
        </p:spPr>
        <p:txBody>
          <a:bodyPr/>
          <a:lstStyle/>
          <a:p>
            <a:r>
              <a:rPr lang="en-US"/>
              <a:t>Click icon to add picture</a:t>
            </a:r>
          </a:p>
        </p:txBody>
      </p:sp>
      <p:sp>
        <p:nvSpPr>
          <p:cNvPr id="6" name="Title 1"/>
          <p:cNvSpPr>
            <a:spLocks noGrp="1"/>
          </p:cNvSpPr>
          <p:nvPr userDrawn="1">
            <p:ph type="title" hasCustomPrompt="1"/>
          </p:nvPr>
        </p:nvSpPr>
        <p:spPr>
          <a:xfrm>
            <a:off x="424543" y="895351"/>
            <a:ext cx="3731078" cy="1214349"/>
          </a:xfrm>
          <a:noFill/>
        </p:spPr>
        <p:txBody>
          <a:bodyPr vert="horz" lIns="0" tIns="0" rIns="91440" bIns="182880" rtlCol="0" anchor="t" anchorCtr="0">
            <a:noAutofit/>
          </a:bodyPr>
          <a:lstStyle>
            <a:lvl1pPr algn="l" defTabSz="457178" rtl="0" eaLnBrk="1" latinLnBrk="0" hangingPunct="1">
              <a:lnSpc>
                <a:spcPct val="90000"/>
              </a:lnSpc>
              <a:spcBef>
                <a:spcPct val="0"/>
              </a:spcBef>
              <a:buNone/>
              <a:defRPr lang="en-US" sz="4400" b="1" kern="1200" dirty="0">
                <a:solidFill>
                  <a:schemeClr val="bg1"/>
                </a:solidFill>
                <a:latin typeface="Arial" panose="020B0604020202020204" pitchFamily="34" charset="0"/>
                <a:ea typeface="+mj-ea"/>
                <a:cs typeface="Arial" panose="020B0604020202020204" pitchFamily="34" charset="0"/>
              </a:defRPr>
            </a:lvl1pPr>
          </a:lstStyle>
          <a:p>
            <a:r>
              <a:rPr lang="en-US"/>
              <a:t>Title Case, Arial 44 </a:t>
            </a:r>
            <a:r>
              <a:rPr lang="en-US" err="1"/>
              <a:t>pt</a:t>
            </a:r>
            <a:br>
              <a:rPr lang="en-US"/>
            </a:br>
            <a:endParaRPr lang="en-US"/>
          </a:p>
        </p:txBody>
      </p:sp>
      <p:sp>
        <p:nvSpPr>
          <p:cNvPr id="15" name="Text Placeholder 2">
            <a:extLst>
              <a:ext uri="{FF2B5EF4-FFF2-40B4-BE49-F238E27FC236}">
                <a16:creationId xmlns:a16="http://schemas.microsoft.com/office/drawing/2014/main" id="{D5C00A3D-BA0F-4D31-8CFB-A087CE3A7964}"/>
              </a:ext>
            </a:extLst>
          </p:cNvPr>
          <p:cNvSpPr>
            <a:spLocks noGrp="1"/>
          </p:cNvSpPr>
          <p:nvPr userDrawn="1">
            <p:ph type="body" idx="12" hasCustomPrompt="1"/>
          </p:nvPr>
        </p:nvSpPr>
        <p:spPr>
          <a:xfrm>
            <a:off x="419102" y="566177"/>
            <a:ext cx="5054943" cy="361779"/>
          </a:xfrm>
        </p:spPr>
        <p:txBody>
          <a:bodyPr>
            <a:noAutofit/>
          </a:bodyPr>
          <a:lstStyle>
            <a:lvl1pPr marL="0" indent="0" algn="l" defTabSz="457178" rtl="0" eaLnBrk="1" latinLnBrk="0" hangingPunct="1">
              <a:lnSpc>
                <a:spcPts val="1440"/>
              </a:lnSpc>
              <a:spcBef>
                <a:spcPts val="1200"/>
              </a:spcBef>
              <a:spcAft>
                <a:spcPts val="200"/>
              </a:spcAft>
              <a:buClr>
                <a:schemeClr val="bg1"/>
              </a:buClr>
              <a:buSzPct val="110000"/>
              <a:buFont typeface="Arial" panose="020B0604020202020204" pitchFamily="34" charset="0"/>
              <a:buNone/>
              <a:defRPr lang="en-US" sz="1800" b="0" kern="1200" spc="2" dirty="0">
                <a:solidFill>
                  <a:srgbClr val="FFFFFF"/>
                </a:solidFill>
                <a:latin typeface="Arial" panose="020B0604020202020204" pitchFamily="34" charset="0"/>
                <a:ea typeface="+mn-ea"/>
                <a:cs typeface="+mn-cs"/>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4"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13" name="Text Placeholder 12">
            <a:extLst>
              <a:ext uri="{FF2B5EF4-FFF2-40B4-BE49-F238E27FC236}">
                <a16:creationId xmlns:a16="http://schemas.microsoft.com/office/drawing/2014/main" id="{FBA2AAD0-BBBE-4DB0-A076-6C2D8C286288}"/>
              </a:ext>
            </a:extLst>
          </p:cNvPr>
          <p:cNvSpPr>
            <a:spLocks noGrp="1"/>
          </p:cNvSpPr>
          <p:nvPr>
            <p:ph type="body" sz="quarter" idx="16"/>
          </p:nvPr>
        </p:nvSpPr>
        <p:spPr>
          <a:xfrm>
            <a:off x="4613275" y="1915513"/>
            <a:ext cx="4133850" cy="963612"/>
          </a:xfrm>
        </p:spPr>
        <p:txBody>
          <a:bodyPr/>
          <a:lstStyle>
            <a:lvl1pPr marL="0" indent="0">
              <a:lnSpc>
                <a:spcPts val="1800"/>
              </a:lnSpc>
              <a:spcAft>
                <a:spcPts val="1200"/>
              </a:spcAft>
              <a:buClr>
                <a:schemeClr val="bg1"/>
              </a:buClr>
              <a:buNone/>
              <a:defRPr>
                <a:solidFill>
                  <a:schemeClr val="bg1"/>
                </a:solidFill>
              </a:defRPr>
            </a:lvl1pPr>
            <a:lvl2pPr>
              <a:buClr>
                <a:schemeClr val="bg1"/>
              </a:buClr>
              <a:defRPr>
                <a:solidFill>
                  <a:schemeClr val="bg1"/>
                </a:solidFill>
              </a:defRPr>
            </a:lvl2pPr>
            <a:lvl3pPr>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7" name="Picture 16" descr="A picture containing drawing&#10;&#10;Description automatically generated">
            <a:extLst>
              <a:ext uri="{FF2B5EF4-FFF2-40B4-BE49-F238E27FC236}">
                <a16:creationId xmlns:a16="http://schemas.microsoft.com/office/drawing/2014/main" id="{18B985CE-F24C-49CA-BD56-0F6712A146CB}"/>
              </a:ext>
            </a:extLst>
          </p:cNvPr>
          <p:cNvPicPr>
            <a:picLocks noChangeAspect="1"/>
          </p:cNvPicPr>
          <p:nvPr userDrawn="1"/>
        </p:nvPicPr>
        <p:blipFill>
          <a:blip r:embed="rId2"/>
          <a:stretch>
            <a:fillRect/>
          </a:stretch>
        </p:blipFill>
        <p:spPr>
          <a:xfrm>
            <a:off x="7471321" y="4554919"/>
            <a:ext cx="1275806" cy="311132"/>
          </a:xfrm>
          <a:prstGeom prst="rect">
            <a:avLst/>
          </a:prstGeom>
        </p:spPr>
      </p:pic>
    </p:spTree>
    <p:extLst>
      <p:ext uri="{BB962C8B-B14F-4D97-AF65-F5344CB8AC3E}">
        <p14:creationId xmlns:p14="http://schemas.microsoft.com/office/powerpoint/2010/main" val="118582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57C512B-A27B-4EF9-B502-718523910B00}"/>
              </a:ext>
            </a:extLst>
          </p:cNvPr>
          <p:cNvSpPr>
            <a:spLocks noGrp="1"/>
          </p:cNvSpPr>
          <p:nvPr>
            <p:ph type="pic" sz="quarter" idx="20"/>
          </p:nvPr>
        </p:nvSpPr>
        <p:spPr>
          <a:xfrm>
            <a:off x="419100" y="1200150"/>
            <a:ext cx="1855788" cy="800772"/>
          </a:xfrm>
        </p:spPr>
        <p:txBody>
          <a:bodyPr/>
          <a:lstStyle>
            <a:lvl1pPr>
              <a:buNone/>
              <a:defRPr/>
            </a:lvl1pPr>
          </a:lstStyle>
          <a:p>
            <a:r>
              <a:rPr lang="en-US"/>
              <a:t>Click icon to add picture</a:t>
            </a:r>
          </a:p>
        </p:txBody>
      </p:sp>
      <p:sp>
        <p:nvSpPr>
          <p:cNvPr id="15" name="Picture Placeholder 13">
            <a:extLst>
              <a:ext uri="{FF2B5EF4-FFF2-40B4-BE49-F238E27FC236}">
                <a16:creationId xmlns:a16="http://schemas.microsoft.com/office/drawing/2014/main" id="{A23ABEE9-0FEB-42CA-8C22-56E013C4491E}"/>
              </a:ext>
            </a:extLst>
          </p:cNvPr>
          <p:cNvSpPr>
            <a:spLocks noGrp="1"/>
          </p:cNvSpPr>
          <p:nvPr>
            <p:ph type="pic" sz="quarter" idx="21"/>
          </p:nvPr>
        </p:nvSpPr>
        <p:spPr>
          <a:xfrm>
            <a:off x="2590800" y="1200150"/>
            <a:ext cx="1855788" cy="800772"/>
          </a:xfrm>
        </p:spPr>
        <p:txBody>
          <a:bodyPr/>
          <a:lstStyle>
            <a:lvl1pPr>
              <a:buNone/>
              <a:defRPr/>
            </a:lvl1pPr>
          </a:lstStyle>
          <a:p>
            <a:r>
              <a:rPr lang="en-US"/>
              <a:t>Click icon to add picture</a:t>
            </a:r>
          </a:p>
        </p:txBody>
      </p:sp>
      <p:sp>
        <p:nvSpPr>
          <p:cNvPr id="16" name="Picture Placeholder 13">
            <a:extLst>
              <a:ext uri="{FF2B5EF4-FFF2-40B4-BE49-F238E27FC236}">
                <a16:creationId xmlns:a16="http://schemas.microsoft.com/office/drawing/2014/main" id="{ECA55838-9F7E-4E28-8EA9-EAFD579511BE}"/>
              </a:ext>
            </a:extLst>
          </p:cNvPr>
          <p:cNvSpPr>
            <a:spLocks noGrp="1"/>
          </p:cNvSpPr>
          <p:nvPr>
            <p:ph type="pic" sz="quarter" idx="22"/>
          </p:nvPr>
        </p:nvSpPr>
        <p:spPr>
          <a:xfrm>
            <a:off x="4745916" y="1200150"/>
            <a:ext cx="1855788" cy="800772"/>
          </a:xfrm>
        </p:spPr>
        <p:txBody>
          <a:bodyPr/>
          <a:lstStyle>
            <a:lvl1pPr>
              <a:buNone/>
              <a:defRPr/>
            </a:lvl1pPr>
          </a:lstStyle>
          <a:p>
            <a:r>
              <a:rPr lang="en-US"/>
              <a:t>Click icon to add picture</a:t>
            </a:r>
          </a:p>
        </p:txBody>
      </p:sp>
      <p:sp>
        <p:nvSpPr>
          <p:cNvPr id="17" name="Picture Placeholder 13">
            <a:extLst>
              <a:ext uri="{FF2B5EF4-FFF2-40B4-BE49-F238E27FC236}">
                <a16:creationId xmlns:a16="http://schemas.microsoft.com/office/drawing/2014/main" id="{F931BCB3-AFCC-4AB0-BCF5-636C0B53C4D3}"/>
              </a:ext>
            </a:extLst>
          </p:cNvPr>
          <p:cNvSpPr>
            <a:spLocks noGrp="1"/>
          </p:cNvSpPr>
          <p:nvPr>
            <p:ph type="pic" sz="quarter" idx="23"/>
          </p:nvPr>
        </p:nvSpPr>
        <p:spPr>
          <a:xfrm>
            <a:off x="6891337" y="1200150"/>
            <a:ext cx="1855788" cy="800772"/>
          </a:xfrm>
        </p:spPr>
        <p:txBody>
          <a:bodyPr/>
          <a:lstStyle>
            <a:lvl1pPr>
              <a:buNone/>
              <a:defRPr/>
            </a:lvl1pPr>
          </a:lstStyle>
          <a:p>
            <a:r>
              <a:rPr lang="en-US"/>
              <a:t>Click icon to add picture</a:t>
            </a:r>
          </a:p>
        </p:txBody>
      </p:sp>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2452"/>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419101" y="2100650"/>
            <a:ext cx="8328024" cy="2021113"/>
          </a:xfrm>
          <a:noFill/>
        </p:spPr>
        <p:txBody>
          <a:bodyPr/>
          <a:lstStyle/>
          <a:p>
            <a:r>
              <a:rPr lang="en-US"/>
              <a:t>Click icon to add table</a:t>
            </a:r>
          </a:p>
        </p:txBody>
      </p:sp>
    </p:spTree>
    <p:extLst>
      <p:ext uri="{BB962C8B-B14F-4D97-AF65-F5344CB8AC3E}">
        <p14:creationId xmlns:p14="http://schemas.microsoft.com/office/powerpoint/2010/main" val="365815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1" y="544552"/>
            <a:ext cx="1962720" cy="1468507"/>
          </a:xfrm>
        </p:spPr>
        <p:txBody>
          <a:bodyPr vert="horz" lIns="0" tIns="0" rIns="91440" bIns="45720" rtlCol="0" anchor="t">
            <a:noAutofit/>
          </a:bodyPr>
          <a:lstStyle>
            <a:lvl1pPr>
              <a:defRPr lang="en-US" sz="2400" dirty="0"/>
            </a:lvl1pPr>
          </a:lstStyle>
          <a:p>
            <a:pPr lvl="0"/>
            <a:r>
              <a:rPr lang="en-US"/>
              <a:t>Title - Title Case, Arial 24 Pt</a:t>
            </a:r>
          </a:p>
        </p:txBody>
      </p:sp>
      <p:sp>
        <p:nvSpPr>
          <p:cNvPr id="15" name="Content Placeholder 2"/>
          <p:cNvSpPr>
            <a:spLocks noGrp="1"/>
          </p:cNvSpPr>
          <p:nvPr>
            <p:ph sz="half" idx="10" hasCustomPrompt="1"/>
          </p:nvPr>
        </p:nvSpPr>
        <p:spPr>
          <a:xfrm>
            <a:off x="2847234" y="552452"/>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b="0" dirty="0">
                <a:latin typeface="Arial" panose="020B0604020202020204" pitchFamily="34" charset="0"/>
                <a:ea typeface="+mj-ea"/>
                <a:cs typeface="Arial" charset="0"/>
              </a:defRPr>
            </a:lvl1pPr>
          </a:lstStyle>
          <a:p>
            <a:pPr marL="342884" lvl="0" indent="-342884">
              <a:lnSpc>
                <a:spcPct val="90000"/>
              </a:lnSpc>
              <a:spcBef>
                <a:spcPct val="0"/>
              </a:spcBef>
            </a:pPr>
            <a:r>
              <a:rPr lang="en-US"/>
              <a:t>Click to edit master text styles</a:t>
            </a:r>
          </a:p>
        </p:txBody>
      </p:sp>
      <p:sp>
        <p:nvSpPr>
          <p:cNvPr id="16" name="Content Placeholder 2"/>
          <p:cNvSpPr>
            <a:spLocks noGrp="1"/>
          </p:cNvSpPr>
          <p:nvPr>
            <p:ph sz="half" idx="11" hasCustomPrompt="1"/>
          </p:nvPr>
        </p:nvSpPr>
        <p:spPr>
          <a:xfrm>
            <a:off x="2847234" y="1096214"/>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84" lvl="0" indent="-342884">
              <a:lnSpc>
                <a:spcPct val="90000"/>
              </a:lnSpc>
              <a:spcBef>
                <a:spcPct val="0"/>
              </a:spcBef>
            </a:pPr>
            <a:r>
              <a:rPr lang="en-US"/>
              <a:t>Click to edit master text styles</a:t>
            </a:r>
          </a:p>
        </p:txBody>
      </p:sp>
      <p:sp>
        <p:nvSpPr>
          <p:cNvPr id="17" name="Content Placeholder 2"/>
          <p:cNvSpPr>
            <a:spLocks noGrp="1"/>
          </p:cNvSpPr>
          <p:nvPr>
            <p:ph sz="half" idx="12" hasCustomPrompt="1"/>
          </p:nvPr>
        </p:nvSpPr>
        <p:spPr>
          <a:xfrm>
            <a:off x="2847234" y="1639976"/>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84" lvl="0" indent="-342884">
              <a:lnSpc>
                <a:spcPct val="90000"/>
              </a:lnSpc>
              <a:spcBef>
                <a:spcPct val="0"/>
              </a:spcBef>
            </a:pPr>
            <a:r>
              <a:rPr lang="en-US"/>
              <a:t>Click to edit master text styles</a:t>
            </a:r>
          </a:p>
        </p:txBody>
      </p:sp>
      <p:sp>
        <p:nvSpPr>
          <p:cNvPr id="18" name="Content Placeholder 2"/>
          <p:cNvSpPr>
            <a:spLocks noGrp="1"/>
          </p:cNvSpPr>
          <p:nvPr>
            <p:ph sz="half" idx="13" hasCustomPrompt="1"/>
          </p:nvPr>
        </p:nvSpPr>
        <p:spPr>
          <a:xfrm>
            <a:off x="2847234" y="2183741"/>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84" lvl="0" indent="-342884">
              <a:lnSpc>
                <a:spcPct val="90000"/>
              </a:lnSpc>
              <a:spcBef>
                <a:spcPct val="0"/>
              </a:spcBef>
            </a:pPr>
            <a:r>
              <a:rPr lang="en-US"/>
              <a:t>Click to edit master text styles</a:t>
            </a:r>
          </a:p>
        </p:txBody>
      </p:sp>
      <p:sp>
        <p:nvSpPr>
          <p:cNvPr id="19" name="Content Placeholder 2"/>
          <p:cNvSpPr>
            <a:spLocks noGrp="1"/>
          </p:cNvSpPr>
          <p:nvPr>
            <p:ph sz="half" idx="14" hasCustomPrompt="1"/>
          </p:nvPr>
        </p:nvSpPr>
        <p:spPr>
          <a:xfrm>
            <a:off x="2847234" y="2727503"/>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84" lvl="0" indent="-342884">
              <a:lnSpc>
                <a:spcPct val="90000"/>
              </a:lnSpc>
              <a:spcBef>
                <a:spcPct val="0"/>
              </a:spcBef>
            </a:pPr>
            <a:r>
              <a:rPr lang="en-US"/>
              <a:t>Click to edit master text styles</a:t>
            </a:r>
          </a:p>
        </p:txBody>
      </p:sp>
      <p:sp>
        <p:nvSpPr>
          <p:cNvPr id="20" name="Content Placeholder 2"/>
          <p:cNvSpPr>
            <a:spLocks noGrp="1"/>
          </p:cNvSpPr>
          <p:nvPr>
            <p:ph sz="half" idx="15" hasCustomPrompt="1"/>
          </p:nvPr>
        </p:nvSpPr>
        <p:spPr>
          <a:xfrm>
            <a:off x="2847234" y="3271265"/>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84" lvl="0" indent="-342884">
              <a:lnSpc>
                <a:spcPct val="90000"/>
              </a:lnSpc>
              <a:spcBef>
                <a:spcPct val="0"/>
              </a:spcBef>
            </a:pPr>
            <a:r>
              <a:rPr lang="en-US"/>
              <a:t>Click to edit master text styles</a:t>
            </a:r>
          </a:p>
        </p:txBody>
      </p:sp>
      <p:sp>
        <p:nvSpPr>
          <p:cNvPr id="14" name="Content Placeholder 2">
            <a:extLst>
              <a:ext uri="{FF2B5EF4-FFF2-40B4-BE49-F238E27FC236}">
                <a16:creationId xmlns:a16="http://schemas.microsoft.com/office/drawing/2014/main" id="{0203CAE1-B80B-4259-B6AF-AF64F95FA45F}"/>
              </a:ext>
            </a:extLst>
          </p:cNvPr>
          <p:cNvSpPr>
            <a:spLocks noGrp="1"/>
          </p:cNvSpPr>
          <p:nvPr>
            <p:ph sz="half" idx="16" hasCustomPrompt="1"/>
          </p:nvPr>
        </p:nvSpPr>
        <p:spPr>
          <a:xfrm>
            <a:off x="2847234" y="3815030"/>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84" lvl="0" indent="-342884">
              <a:lnSpc>
                <a:spcPct val="90000"/>
              </a:lnSpc>
              <a:spcBef>
                <a:spcPct val="0"/>
              </a:spcBef>
            </a:pPr>
            <a:r>
              <a:rPr lang="en-US"/>
              <a:t>Click to edit master text styles</a:t>
            </a:r>
          </a:p>
        </p:txBody>
      </p:sp>
      <p:sp>
        <p:nvSpPr>
          <p:cNvPr id="23" name="Slide Number Placeholder 5">
            <a:extLst>
              <a:ext uri="{FF2B5EF4-FFF2-40B4-BE49-F238E27FC236}">
                <a16:creationId xmlns:a16="http://schemas.microsoft.com/office/drawing/2014/main" id="{04587869-D0F9-43EB-9D45-CFC30FEA8BC2}"/>
              </a:ext>
            </a:extLst>
          </p:cNvPr>
          <p:cNvSpPr>
            <a:spLocks noGrp="1"/>
          </p:cNvSpPr>
          <p:nvPr>
            <p:ph type="sldNum" sz="quarter" idx="4"/>
          </p:nvPr>
        </p:nvSpPr>
        <p:spPr>
          <a:xfrm>
            <a:off x="428672" y="4766299"/>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62434408-CC2C-44BB-AE96-6E837A38CF56}"/>
              </a:ext>
            </a:extLst>
          </p:cNvPr>
          <p:cNvPicPr>
            <a:picLocks noChangeAspect="1"/>
          </p:cNvPicPr>
          <p:nvPr userDrawn="1"/>
        </p:nvPicPr>
        <p:blipFill>
          <a:blip r:embed="rId2">
            <a:biLevel thresh="75000"/>
          </a:blip>
          <a:stretch>
            <a:fillRect/>
          </a:stretch>
        </p:blipFill>
        <p:spPr>
          <a:xfrm>
            <a:off x="7817327" y="4688002"/>
            <a:ext cx="919941" cy="224347"/>
          </a:xfrm>
          <a:prstGeom prst="rect">
            <a:avLst/>
          </a:prstGeom>
        </p:spPr>
      </p:pic>
    </p:spTree>
    <p:extLst>
      <p:ext uri="{BB962C8B-B14F-4D97-AF65-F5344CB8AC3E}">
        <p14:creationId xmlns:p14="http://schemas.microsoft.com/office/powerpoint/2010/main" val="397569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0" y="552451"/>
            <a:ext cx="6127114" cy="342900"/>
          </a:xfrm>
        </p:spPr>
        <p:txBody>
          <a:bodyPr vert="horz" lIns="0" tIns="0" rIns="91440" bIns="45720" rtlCol="0" anchor="t">
            <a:noAutofit/>
          </a:bodyPr>
          <a:lstStyle>
            <a:lvl1pPr>
              <a:defRPr lang="en-US" sz="3200" dirty="0"/>
            </a:lvl1pPr>
          </a:lstStyle>
          <a:p>
            <a:pPr lvl="0"/>
            <a:r>
              <a:rPr lang="en-US"/>
              <a:t>Arial 32 pt.</a:t>
            </a:r>
            <a:br>
              <a:rPr lang="en-US"/>
            </a:br>
            <a:r>
              <a:rPr lang="en-US"/>
              <a:t>Line 2</a:t>
            </a:r>
            <a:br>
              <a:rPr lang="en-US"/>
            </a:br>
            <a:r>
              <a:rPr lang="en-US"/>
              <a:t>Line3</a:t>
            </a:r>
            <a:br>
              <a:rPr lang="en-US"/>
            </a:br>
            <a:r>
              <a:rPr lang="en-US"/>
              <a:t>Line4</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2577887" y="2433234"/>
            <a:ext cx="6169239" cy="1600338"/>
          </a:xfrm>
        </p:spPr>
        <p:txBody>
          <a:bodyPr anchor="t" anchorCtr="0"/>
          <a:lstStyle>
            <a:lvl1pPr marL="0" indent="0" algn="l" defTabSz="457178" rtl="0" eaLnBrk="1" latinLnBrk="0" hangingPunct="1">
              <a:lnSpc>
                <a:spcPts val="2500"/>
              </a:lnSpc>
              <a:spcBef>
                <a:spcPts val="0"/>
              </a:spcBef>
              <a:spcAft>
                <a:spcPts val="1200"/>
              </a:spcAft>
              <a:buClr>
                <a:schemeClr val="tx1"/>
              </a:buClr>
              <a:buSzPct val="110000"/>
              <a:buFont typeface="Wingdings" panose="05000000000000000000" pitchFamily="2" charset="2"/>
              <a:buNone/>
              <a:defRPr lang="en-US" sz="2000" b="0" kern="1200" spc="2" noProof="0" dirty="0">
                <a:solidFill>
                  <a:schemeClr val="tx1"/>
                </a:solidFill>
                <a:latin typeface="Arial" panose="020B0604020202020204" pitchFamily="34" charset="0"/>
                <a:ea typeface="+mn-ea"/>
                <a:cs typeface="+mn-cs"/>
              </a:defRPr>
            </a:lvl1pPr>
            <a:lvl2pPr marL="565122" indent="-171442">
              <a:defRPr lang="en-US" sz="1200" b="0" kern="1200" baseline="0" dirty="0" smtClean="0">
                <a:solidFill>
                  <a:schemeClr val="tx1"/>
                </a:solidFill>
                <a:latin typeface="+mn-lt"/>
                <a:ea typeface="+mn-ea"/>
                <a:cs typeface="+mn-cs"/>
              </a:defRPr>
            </a:lvl2pPr>
            <a:lvl3pPr marL="341297" indent="0">
              <a:buNone/>
              <a:defRPr sz="1200"/>
            </a:lvl3pPr>
            <a:lvl4pPr>
              <a:defRPr sz="1200"/>
            </a:lvl4pPr>
            <a:lvl5pPr marL="1312797" indent="-165092">
              <a:defRPr sz="1200"/>
            </a:lvl5pPr>
          </a:lstStyle>
          <a:p>
            <a:pPr lvl="0"/>
            <a:r>
              <a:rPr lang="en-US"/>
              <a:t>Arial 20 </a:t>
            </a:r>
            <a:r>
              <a:rPr lang="en-US" err="1"/>
              <a:t>pt</a:t>
            </a:r>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2" y="4766299"/>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blip>
          <a:stretch>
            <a:fillRect/>
          </a:stretch>
        </p:blipFill>
        <p:spPr>
          <a:xfrm>
            <a:off x="7817327" y="4688002"/>
            <a:ext cx="919941" cy="224347"/>
          </a:xfrm>
          <a:prstGeom prst="rect">
            <a:avLst/>
          </a:prstGeom>
        </p:spPr>
      </p:pic>
    </p:spTree>
    <p:extLst>
      <p:ext uri="{BB962C8B-B14F-4D97-AF65-F5344CB8AC3E}">
        <p14:creationId xmlns:p14="http://schemas.microsoft.com/office/powerpoint/2010/main" val="116155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4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1" y="552451"/>
            <a:ext cx="3734861" cy="342900"/>
          </a:xfrm>
        </p:spPr>
        <p:txBody>
          <a:bodyPr vert="horz" lIns="0" tIns="0" rIns="91440" bIns="45720" rtlCol="0" anchor="t">
            <a:noAutofit/>
          </a:bodyPr>
          <a:lstStyle>
            <a:lvl1pPr>
              <a:defRPr lang="en-US" sz="2800" dirty="0"/>
            </a:lvl1pPr>
          </a:lstStyle>
          <a:p>
            <a:pPr lvl="0"/>
            <a:r>
              <a:rPr lang="en-US"/>
              <a:t>Arial 28 pt.</a:t>
            </a:r>
            <a:br>
              <a:rPr lang="en-US"/>
            </a:br>
            <a:r>
              <a:rPr lang="en-US"/>
              <a:t>Line 2</a:t>
            </a:r>
            <a:br>
              <a:rPr lang="en-US"/>
            </a:br>
            <a:r>
              <a:rPr lang="en-US"/>
              <a:t>Line3</a:t>
            </a:r>
            <a:br>
              <a:rPr lang="en-US"/>
            </a:br>
            <a:r>
              <a:rPr lang="en-US"/>
              <a:t>Line4</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4" y="2208819"/>
            <a:ext cx="3535597" cy="1722634"/>
          </a:xfrm>
          <a:prstGeom prst="rect">
            <a:avLst/>
          </a:prstGeom>
        </p:spPr>
        <p:txBody>
          <a:bodyPr lIns="0"/>
          <a:lstStyle>
            <a:lvl1pPr marL="0" indent="0">
              <a:lnSpc>
                <a:spcPts val="1440"/>
              </a:lnSpc>
              <a:buNone/>
              <a:defRPr lang="en-US" sz="14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p:nvPr>
        </p:nvSpPr>
        <p:spPr>
          <a:xfrm>
            <a:off x="4881263" y="997811"/>
            <a:ext cx="3865863" cy="3035763"/>
          </a:xfrm>
        </p:spPr>
        <p:txBody>
          <a:bodyPr anchor="b" anchorCtr="0"/>
          <a:lstStyle>
            <a:lvl1pPr marL="0" indent="0">
              <a:spcAft>
                <a:spcPts val="1200"/>
              </a:spcAft>
              <a:buNone/>
              <a:defRPr sz="1200"/>
            </a:lvl1pPr>
            <a:lvl2pPr marL="565122" indent="-171442">
              <a:defRPr lang="en-US" sz="1200" b="0" kern="1200" baseline="0" dirty="0" smtClean="0">
                <a:solidFill>
                  <a:schemeClr val="tx1"/>
                </a:solidFill>
                <a:latin typeface="+mn-lt"/>
                <a:ea typeface="+mn-ea"/>
                <a:cs typeface="+mn-cs"/>
              </a:defRPr>
            </a:lvl2pPr>
            <a:lvl3pPr marL="341297" indent="0">
              <a:buNone/>
              <a:defRPr sz="1200"/>
            </a:lvl3pPr>
            <a:lvl4pPr>
              <a:defRPr sz="1200"/>
            </a:lvl4pPr>
            <a:lvl5pPr marL="1312797" indent="-165092">
              <a:defRPr sz="1200"/>
            </a:lvl5pPr>
          </a:lstStyle>
          <a:p>
            <a:pPr lvl="0"/>
            <a:r>
              <a:rPr lang="en-US"/>
              <a:t>Click to edit Master text styles</a:t>
            </a:r>
          </a:p>
        </p:txBody>
      </p:sp>
      <p:cxnSp>
        <p:nvCxnSpPr>
          <p:cNvPr id="10" name="Straight Connector 9">
            <a:extLst>
              <a:ext uri="{FF2B5EF4-FFF2-40B4-BE49-F238E27FC236}">
                <a16:creationId xmlns:a16="http://schemas.microsoft.com/office/drawing/2014/main" id="{52130626-CD50-4DFC-A0B5-444D1F82375F}"/>
              </a:ext>
            </a:extLst>
          </p:cNvPr>
          <p:cNvCxnSpPr>
            <a:cxnSpLocks/>
          </p:cNvCxnSpPr>
          <p:nvPr userDrawn="1"/>
        </p:nvCxnSpPr>
        <p:spPr>
          <a:xfrm>
            <a:off x="4572000" y="540425"/>
            <a:ext cx="0" cy="3493149"/>
          </a:xfrm>
          <a:prstGeom prst="line">
            <a:avLst/>
          </a:prstGeom>
          <a:ln w="1270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2" y="4766299"/>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blip>
          <a:stretch>
            <a:fillRect/>
          </a:stretch>
        </p:blipFill>
        <p:spPr>
          <a:xfrm>
            <a:off x="7817327" y="4688002"/>
            <a:ext cx="919941" cy="224347"/>
          </a:xfrm>
          <a:prstGeom prst="rect">
            <a:avLst/>
          </a:prstGeom>
        </p:spPr>
      </p:pic>
    </p:spTree>
    <p:extLst>
      <p:ext uri="{BB962C8B-B14F-4D97-AF65-F5344CB8AC3E}">
        <p14:creationId xmlns:p14="http://schemas.microsoft.com/office/powerpoint/2010/main" val="67161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57C512B-A27B-4EF9-B502-718523910B00}"/>
              </a:ext>
            </a:extLst>
          </p:cNvPr>
          <p:cNvSpPr>
            <a:spLocks noGrp="1"/>
          </p:cNvSpPr>
          <p:nvPr>
            <p:ph type="pic" sz="quarter" idx="20"/>
          </p:nvPr>
        </p:nvSpPr>
        <p:spPr>
          <a:xfrm>
            <a:off x="419100" y="1200150"/>
            <a:ext cx="1855788" cy="800772"/>
          </a:xfrm>
        </p:spPr>
        <p:txBody>
          <a:bodyPr/>
          <a:lstStyle>
            <a:lvl1pPr>
              <a:buNone/>
              <a:defRPr/>
            </a:lvl1pPr>
          </a:lstStyle>
          <a:p>
            <a:r>
              <a:rPr lang="en-US"/>
              <a:t>Click icon to add picture</a:t>
            </a:r>
          </a:p>
        </p:txBody>
      </p:sp>
      <p:sp>
        <p:nvSpPr>
          <p:cNvPr id="15" name="Picture Placeholder 13">
            <a:extLst>
              <a:ext uri="{FF2B5EF4-FFF2-40B4-BE49-F238E27FC236}">
                <a16:creationId xmlns:a16="http://schemas.microsoft.com/office/drawing/2014/main" id="{A23ABEE9-0FEB-42CA-8C22-56E013C4491E}"/>
              </a:ext>
            </a:extLst>
          </p:cNvPr>
          <p:cNvSpPr>
            <a:spLocks noGrp="1"/>
          </p:cNvSpPr>
          <p:nvPr>
            <p:ph type="pic" sz="quarter" idx="21"/>
          </p:nvPr>
        </p:nvSpPr>
        <p:spPr>
          <a:xfrm>
            <a:off x="2590800" y="1200150"/>
            <a:ext cx="1855788" cy="800772"/>
          </a:xfrm>
        </p:spPr>
        <p:txBody>
          <a:bodyPr/>
          <a:lstStyle>
            <a:lvl1pPr>
              <a:buNone/>
              <a:defRPr/>
            </a:lvl1pPr>
          </a:lstStyle>
          <a:p>
            <a:r>
              <a:rPr lang="en-US"/>
              <a:t>Click icon to add picture</a:t>
            </a:r>
          </a:p>
        </p:txBody>
      </p:sp>
      <p:sp>
        <p:nvSpPr>
          <p:cNvPr id="16" name="Picture Placeholder 13">
            <a:extLst>
              <a:ext uri="{FF2B5EF4-FFF2-40B4-BE49-F238E27FC236}">
                <a16:creationId xmlns:a16="http://schemas.microsoft.com/office/drawing/2014/main" id="{ECA55838-9F7E-4E28-8EA9-EAFD579511BE}"/>
              </a:ext>
            </a:extLst>
          </p:cNvPr>
          <p:cNvSpPr>
            <a:spLocks noGrp="1"/>
          </p:cNvSpPr>
          <p:nvPr>
            <p:ph type="pic" sz="quarter" idx="22"/>
          </p:nvPr>
        </p:nvSpPr>
        <p:spPr>
          <a:xfrm>
            <a:off x="4745916" y="1200150"/>
            <a:ext cx="1855788" cy="800772"/>
          </a:xfrm>
        </p:spPr>
        <p:txBody>
          <a:bodyPr/>
          <a:lstStyle>
            <a:lvl1pPr>
              <a:buNone/>
              <a:defRPr/>
            </a:lvl1pPr>
          </a:lstStyle>
          <a:p>
            <a:r>
              <a:rPr lang="en-US"/>
              <a:t>Click icon to add picture</a:t>
            </a:r>
          </a:p>
        </p:txBody>
      </p:sp>
      <p:sp>
        <p:nvSpPr>
          <p:cNvPr id="17" name="Picture Placeholder 13">
            <a:extLst>
              <a:ext uri="{FF2B5EF4-FFF2-40B4-BE49-F238E27FC236}">
                <a16:creationId xmlns:a16="http://schemas.microsoft.com/office/drawing/2014/main" id="{F931BCB3-AFCC-4AB0-BCF5-636C0B53C4D3}"/>
              </a:ext>
            </a:extLst>
          </p:cNvPr>
          <p:cNvSpPr>
            <a:spLocks noGrp="1"/>
          </p:cNvSpPr>
          <p:nvPr>
            <p:ph type="pic" sz="quarter" idx="23"/>
          </p:nvPr>
        </p:nvSpPr>
        <p:spPr>
          <a:xfrm>
            <a:off x="6891337" y="1200150"/>
            <a:ext cx="1855788" cy="800772"/>
          </a:xfrm>
        </p:spPr>
        <p:txBody>
          <a:bodyPr/>
          <a:lstStyle>
            <a:lvl1pPr>
              <a:buNone/>
              <a:defRPr/>
            </a:lvl1pPr>
          </a:lstStyle>
          <a:p>
            <a:r>
              <a:rPr lang="en-US"/>
              <a:t>Click icon to add picture</a:t>
            </a:r>
          </a:p>
        </p:txBody>
      </p:sp>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2451"/>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419101" y="2100650"/>
            <a:ext cx="8328024" cy="2021113"/>
          </a:xfrm>
          <a:noFill/>
        </p:spPr>
        <p:txBody>
          <a:bodyPr/>
          <a:lstStyle/>
          <a:p>
            <a:r>
              <a:rPr lang="en-US"/>
              <a:t>Click icon to add table</a:t>
            </a:r>
          </a:p>
        </p:txBody>
      </p:sp>
    </p:spTree>
    <p:extLst>
      <p:ext uri="{BB962C8B-B14F-4D97-AF65-F5344CB8AC3E}">
        <p14:creationId xmlns:p14="http://schemas.microsoft.com/office/powerpoint/2010/main" val="220447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1" y="552451"/>
            <a:ext cx="3734861" cy="342900"/>
          </a:xfrm>
        </p:spPr>
        <p:txBody>
          <a:bodyPr vert="horz" lIns="0" tIns="0" rIns="91440" bIns="45720" rtlCol="0" anchor="t">
            <a:noAutofit/>
          </a:bodyPr>
          <a:lstStyle>
            <a:lvl1pPr>
              <a:defRPr lang="en-US" sz="2800" dirty="0"/>
            </a:lvl1pPr>
          </a:lstStyle>
          <a:p>
            <a:pPr lvl="0"/>
            <a:r>
              <a:rPr lang="en-US"/>
              <a:t>Arial 28 pt.</a:t>
            </a:r>
            <a:br>
              <a:rPr lang="en-US"/>
            </a:br>
            <a:r>
              <a:rPr lang="en-US"/>
              <a:t>Line 2</a:t>
            </a:r>
            <a:br>
              <a:rPr lang="en-US"/>
            </a:br>
            <a:r>
              <a:rPr lang="en-US"/>
              <a:t>Line3</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4" y="1774826"/>
            <a:ext cx="3535597" cy="2673607"/>
          </a:xfrm>
          <a:prstGeom prst="rect">
            <a:avLst/>
          </a:prstGeom>
        </p:spPr>
        <p:txBody>
          <a:bodyPr lIns="0"/>
          <a:lstStyle>
            <a:lvl1pPr marL="0" indent="0">
              <a:lnSpc>
                <a:spcPts val="1600"/>
              </a:lnSpc>
              <a:buNone/>
              <a:defRPr lang="en-US" sz="14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2" y="4766299"/>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blip>
          <a:stretch>
            <a:fillRect/>
          </a:stretch>
        </p:blipFill>
        <p:spPr>
          <a:xfrm>
            <a:off x="7817327" y="4688002"/>
            <a:ext cx="919941" cy="224347"/>
          </a:xfrm>
          <a:prstGeom prst="rect">
            <a:avLst/>
          </a:prstGeom>
        </p:spPr>
      </p:pic>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4613276" y="552452"/>
            <a:ext cx="4133851" cy="3883025"/>
          </a:xfrm>
        </p:spPr>
        <p:txBody>
          <a:bodyPr/>
          <a:lstStyle>
            <a:lvl1pPr>
              <a:defRPr/>
            </a:lvl1pPr>
          </a:lstStyle>
          <a:p>
            <a:r>
              <a:rPr lang="en-US"/>
              <a:t>Place Image here</a:t>
            </a:r>
          </a:p>
        </p:txBody>
      </p:sp>
    </p:spTree>
    <p:extLst>
      <p:ext uri="{BB962C8B-B14F-4D97-AF65-F5344CB8AC3E}">
        <p14:creationId xmlns:p14="http://schemas.microsoft.com/office/powerpoint/2010/main" val="21512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1" y="552451"/>
            <a:ext cx="8318456" cy="342900"/>
          </a:xfrm>
        </p:spPr>
        <p:txBody>
          <a:bodyPr vert="horz" lIns="0" tIns="0" rIns="91440" bIns="45720" rtlCol="0" anchor="t">
            <a:noAutofit/>
          </a:bodyPr>
          <a:lstStyle>
            <a:lvl1pPr>
              <a:defRPr lang="en-US" sz="2800" dirty="0"/>
            </a:lvl1pPr>
          </a:lstStyle>
          <a:p>
            <a:pPr lvl="0"/>
            <a:r>
              <a:rPr lang="en-US"/>
              <a:t>Arial 28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3" y="945462"/>
            <a:ext cx="8328063" cy="611491"/>
          </a:xfrm>
          <a:prstGeom prst="rect">
            <a:avLst/>
          </a:prstGeom>
        </p:spPr>
        <p:txBody>
          <a:bodyPr lIns="0"/>
          <a:lstStyle>
            <a:lvl1pPr marL="0" indent="0">
              <a:lnSpc>
                <a:spcPts val="1600"/>
              </a:lnSpc>
              <a:buNone/>
              <a:defRPr lang="en-US" sz="14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
        <p:nvSpPr>
          <p:cNvPr id="13" name="Slide Number Placeholder 5">
            <a:extLst>
              <a:ext uri="{FF2B5EF4-FFF2-40B4-BE49-F238E27FC236}">
                <a16:creationId xmlns:a16="http://schemas.microsoft.com/office/drawing/2014/main" id="{ED85D3E1-C38A-4D1E-8E7B-300E09ABDB95}"/>
              </a:ext>
            </a:extLst>
          </p:cNvPr>
          <p:cNvSpPr txBox="1">
            <a:spLocks/>
          </p:cNvSpPr>
          <p:nvPr userDrawn="1"/>
        </p:nvSpPr>
        <p:spPr>
          <a:xfrm>
            <a:off x="428672" y="4766299"/>
            <a:ext cx="369539" cy="224347"/>
          </a:xfrm>
          <a:prstGeom prst="rect">
            <a:avLst/>
          </a:prstGeom>
        </p:spPr>
        <p:txBody>
          <a:bodyPr vert="horz" lIns="0" tIns="45720" rIns="0" bIns="45720" rtlCol="0" anchor="ctr"/>
          <a:lstStyle>
            <a:defPPr>
              <a:defRPr lang="en-US"/>
            </a:defPPr>
            <a:lvl1pPr marL="0" algn="l" defTabSz="457200" rtl="0" eaLnBrk="1" latinLnBrk="0" hangingPunct="1">
              <a:defRPr sz="800" kern="1200">
                <a:solidFill>
                  <a:schemeClr val="tx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CF5B18-1935-AB44-AE6E-C993FDFDD711}" type="slidenum">
              <a:rPr lang="en-US" sz="800" smtClean="0">
                <a:latin typeface="Arial" panose="020B0604020202020204" pitchFamily="34" charset="0"/>
              </a:rPr>
              <a:pPr/>
              <a:t>‹#›</a:t>
            </a:fld>
            <a:endParaRPr lang="en-US" sz="800">
              <a:latin typeface="Arial" panose="020B06040202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7F1ED64E-3FED-4998-B555-F197BB23EF0A}"/>
              </a:ext>
            </a:extLst>
          </p:cNvPr>
          <p:cNvPicPr>
            <a:picLocks noChangeAspect="1"/>
          </p:cNvPicPr>
          <p:nvPr userDrawn="1"/>
        </p:nvPicPr>
        <p:blipFill>
          <a:blip r:embed="rId2">
            <a:biLevel thresh="75000"/>
          </a:blip>
          <a:stretch>
            <a:fillRect/>
          </a:stretch>
        </p:blipFill>
        <p:spPr>
          <a:xfrm>
            <a:off x="7817327" y="4688002"/>
            <a:ext cx="919941" cy="224347"/>
          </a:xfrm>
          <a:prstGeom prst="rect">
            <a:avLst/>
          </a:prstGeom>
        </p:spPr>
      </p:pic>
      <p:sp>
        <p:nvSpPr>
          <p:cNvPr id="7" name="Picture Placeholder 6">
            <a:extLst>
              <a:ext uri="{FF2B5EF4-FFF2-40B4-BE49-F238E27FC236}">
                <a16:creationId xmlns:a16="http://schemas.microsoft.com/office/drawing/2014/main" id="{AF4ADB2A-7C41-4967-8DE7-E1C264BA5973}"/>
              </a:ext>
            </a:extLst>
          </p:cNvPr>
          <p:cNvSpPr>
            <a:spLocks noGrp="1"/>
          </p:cNvSpPr>
          <p:nvPr>
            <p:ph type="pic" sz="quarter" idx="12" hasCustomPrompt="1"/>
          </p:nvPr>
        </p:nvSpPr>
        <p:spPr>
          <a:xfrm>
            <a:off x="419102" y="2113006"/>
            <a:ext cx="4028303" cy="2347784"/>
          </a:xfrm>
        </p:spPr>
        <p:txBody>
          <a:bodyPr/>
          <a:lstStyle>
            <a:lvl1pPr>
              <a:defRPr/>
            </a:lvl1pPr>
          </a:lstStyle>
          <a:p>
            <a:r>
              <a:rPr lang="en-US"/>
              <a:t>Place Image here</a:t>
            </a:r>
          </a:p>
        </p:txBody>
      </p:sp>
      <p:sp>
        <p:nvSpPr>
          <p:cNvPr id="8" name="Picture Placeholder 6">
            <a:extLst>
              <a:ext uri="{FF2B5EF4-FFF2-40B4-BE49-F238E27FC236}">
                <a16:creationId xmlns:a16="http://schemas.microsoft.com/office/drawing/2014/main" id="{BB2F037D-F7DC-4969-8BE1-4D51AE3B5484}"/>
              </a:ext>
            </a:extLst>
          </p:cNvPr>
          <p:cNvSpPr>
            <a:spLocks noGrp="1"/>
          </p:cNvSpPr>
          <p:nvPr>
            <p:ph type="pic" sz="quarter" idx="13" hasCustomPrompt="1"/>
          </p:nvPr>
        </p:nvSpPr>
        <p:spPr>
          <a:xfrm>
            <a:off x="4620398" y="2113006"/>
            <a:ext cx="4028303" cy="2347784"/>
          </a:xfrm>
        </p:spPr>
        <p:txBody>
          <a:bodyPr/>
          <a:lstStyle>
            <a:lvl1pPr>
              <a:defRPr/>
            </a:lvl1pPr>
          </a:lstStyle>
          <a:p>
            <a:r>
              <a:rPr lang="en-US"/>
              <a:t>Place Image here</a:t>
            </a:r>
          </a:p>
        </p:txBody>
      </p:sp>
      <p:sp>
        <p:nvSpPr>
          <p:cNvPr id="6" name="Table Placeholder 5">
            <a:extLst>
              <a:ext uri="{FF2B5EF4-FFF2-40B4-BE49-F238E27FC236}">
                <a16:creationId xmlns:a16="http://schemas.microsoft.com/office/drawing/2014/main" id="{F03ACF95-19AA-4642-A427-828D17C3A524}"/>
              </a:ext>
            </a:extLst>
          </p:cNvPr>
          <p:cNvSpPr>
            <a:spLocks noGrp="1"/>
          </p:cNvSpPr>
          <p:nvPr>
            <p:ph type="tbl" sz="quarter" idx="14"/>
          </p:nvPr>
        </p:nvSpPr>
        <p:spPr>
          <a:xfrm>
            <a:off x="419102" y="1705534"/>
            <a:ext cx="4005263" cy="258762"/>
          </a:xfrm>
        </p:spPr>
        <p:txBody>
          <a:bodyPr/>
          <a:lstStyle>
            <a:lvl1pPr>
              <a:defRPr sz="1000" b="1">
                <a:solidFill>
                  <a:schemeClr val="tx1"/>
                </a:solidFill>
              </a:defRPr>
            </a:lvl1pPr>
          </a:lstStyle>
          <a:p>
            <a:r>
              <a:rPr lang="en-US"/>
              <a:t>Click icon to add table</a:t>
            </a:r>
          </a:p>
        </p:txBody>
      </p:sp>
      <p:sp>
        <p:nvSpPr>
          <p:cNvPr id="11" name="Table Placeholder 5">
            <a:extLst>
              <a:ext uri="{FF2B5EF4-FFF2-40B4-BE49-F238E27FC236}">
                <a16:creationId xmlns:a16="http://schemas.microsoft.com/office/drawing/2014/main" id="{7CA18CE0-B33A-4A8D-86C1-4B496BD0C1E0}"/>
              </a:ext>
            </a:extLst>
          </p:cNvPr>
          <p:cNvSpPr>
            <a:spLocks noGrp="1"/>
          </p:cNvSpPr>
          <p:nvPr>
            <p:ph type="tbl" sz="quarter" idx="15"/>
          </p:nvPr>
        </p:nvSpPr>
        <p:spPr>
          <a:xfrm>
            <a:off x="4618724" y="1705534"/>
            <a:ext cx="4005263" cy="258762"/>
          </a:xfrm>
        </p:spPr>
        <p:txBody>
          <a:bodyPr/>
          <a:lstStyle>
            <a:lvl1pPr>
              <a:defRPr sz="1000" b="1">
                <a:solidFill>
                  <a:schemeClr val="tx1"/>
                </a:solidFill>
              </a:defRPr>
            </a:lvl1pPr>
          </a:lstStyle>
          <a:p>
            <a:r>
              <a:rPr lang="en-US"/>
              <a:t>Click icon to add table</a:t>
            </a:r>
          </a:p>
        </p:txBody>
      </p:sp>
    </p:spTree>
    <p:extLst>
      <p:ext uri="{BB962C8B-B14F-4D97-AF65-F5344CB8AC3E}">
        <p14:creationId xmlns:p14="http://schemas.microsoft.com/office/powerpoint/2010/main" val="210782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eader, Title, copy styliz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8670" y="552451"/>
            <a:ext cx="6127114" cy="342900"/>
          </a:xfrm>
        </p:spPr>
        <p:txBody>
          <a:bodyPr vert="horz" lIns="0" tIns="0" rIns="91440" bIns="45720" rtlCol="0" anchor="t">
            <a:noAutofit/>
          </a:bodyPr>
          <a:lstStyle>
            <a:lvl1pPr>
              <a:defRPr lang="en-US" sz="1800" b="1" kern="1200" dirty="0">
                <a:solidFill>
                  <a:schemeClr val="tx1"/>
                </a:solidFill>
                <a:latin typeface="Arial" panose="020B0604020202020204" pitchFamily="34" charset="0"/>
                <a:ea typeface="+mj-ea"/>
                <a:cs typeface="Arial" charset="0"/>
              </a:defRPr>
            </a:lvl1pPr>
          </a:lstStyle>
          <a:p>
            <a:pPr lvl="0" algn="l" defTabSz="457178" rtl="0" eaLnBrk="1" latinLnBrk="0" hangingPunct="1">
              <a:lnSpc>
                <a:spcPct val="90000"/>
              </a:lnSpc>
              <a:spcBef>
                <a:spcPct val="0"/>
              </a:spcBef>
              <a:buNone/>
            </a:pPr>
            <a:r>
              <a:rPr lang="en-US"/>
              <a:t>Title Case, Arial 18 Pt</a:t>
            </a:r>
          </a:p>
        </p:txBody>
      </p:sp>
      <p:sp>
        <p:nvSpPr>
          <p:cNvPr id="6" name="Text Placeholder 6">
            <a:extLst>
              <a:ext uri="{FF2B5EF4-FFF2-40B4-BE49-F238E27FC236}">
                <a16:creationId xmlns:a16="http://schemas.microsoft.com/office/drawing/2014/main" id="{7A8FCE54-ABB3-4AAD-8E82-24D7D4078287}"/>
              </a:ext>
            </a:extLst>
          </p:cNvPr>
          <p:cNvSpPr>
            <a:spLocks noGrp="1"/>
          </p:cNvSpPr>
          <p:nvPr>
            <p:ph type="body" sz="quarter" idx="14" hasCustomPrompt="1"/>
          </p:nvPr>
        </p:nvSpPr>
        <p:spPr>
          <a:xfrm>
            <a:off x="419101" y="2956140"/>
            <a:ext cx="6136682" cy="1311041"/>
          </a:xfrm>
        </p:spPr>
        <p:txBody>
          <a:bodyPr vert="horz" lIns="0" tIns="45720" rIns="91440" bIns="45720" rtlCol="0" anchor="t" anchorCtr="0">
            <a:noAutofit/>
          </a:bodyPr>
          <a:lstStyle>
            <a:lvl1pPr marL="0" indent="0">
              <a:lnSpc>
                <a:spcPts val="1600"/>
              </a:lnSpc>
              <a:buNone/>
              <a:defRPr lang="en-US" sz="1200" dirty="0"/>
            </a:lvl1pPr>
          </a:lstStyle>
          <a:p>
            <a:pPr marL="171442" lvl="0" indent="-171442">
              <a:lnSpc>
                <a:spcPts val="1800"/>
              </a:lnSpc>
              <a:spcAft>
                <a:spcPts val="1200"/>
              </a:spcAft>
            </a:pPr>
            <a:r>
              <a:rPr lang="en-US"/>
              <a:t>Arial 12 </a:t>
            </a:r>
            <a:r>
              <a:rPr lang="en-US" err="1"/>
              <a:t>pt</a:t>
            </a:r>
            <a:endParaRPr lang="en-US"/>
          </a:p>
        </p:txBody>
      </p:sp>
      <p:sp>
        <p:nvSpPr>
          <p:cNvPr id="5" name="Text Placeholder 4">
            <a:extLst>
              <a:ext uri="{FF2B5EF4-FFF2-40B4-BE49-F238E27FC236}">
                <a16:creationId xmlns:a16="http://schemas.microsoft.com/office/drawing/2014/main" id="{33400CBF-4912-4B40-B482-D799240A1F6D}"/>
              </a:ext>
            </a:extLst>
          </p:cNvPr>
          <p:cNvSpPr>
            <a:spLocks noGrp="1"/>
          </p:cNvSpPr>
          <p:nvPr>
            <p:ph type="body" sz="quarter" idx="15" hasCustomPrompt="1"/>
          </p:nvPr>
        </p:nvSpPr>
        <p:spPr>
          <a:xfrm>
            <a:off x="399486" y="1082677"/>
            <a:ext cx="6156298" cy="234950"/>
          </a:xfrm>
        </p:spPr>
        <p:txBody>
          <a:bodyPr/>
          <a:lstStyle>
            <a:lvl1pPr marL="0" indent="0" algn="l" defTabSz="457178"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1pPr>
            <a:lvl2pPr marL="0" indent="0" algn="l" defTabSz="457178"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2pPr>
            <a:lvl3pPr marL="0" indent="0" algn="l" defTabSz="457178"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3pPr>
            <a:lvl4pPr marL="0" indent="0" algn="l" defTabSz="457178" rtl="0" eaLnBrk="1" latinLnBrk="0" hangingPunct="1">
              <a:lnSpc>
                <a:spcPts val="3200"/>
              </a:lnSpc>
              <a:spcBef>
                <a:spcPct val="0"/>
              </a:spcBef>
              <a:buNone/>
              <a:defRPr lang="en-US" sz="3200" b="1" kern="1200" dirty="0" smtClean="0">
                <a:solidFill>
                  <a:schemeClr val="tx1"/>
                </a:solidFill>
                <a:latin typeface="Arial" panose="020B0604020202020204" pitchFamily="34" charset="0"/>
                <a:ea typeface="+mj-ea"/>
                <a:cs typeface="Arial" charset="0"/>
              </a:defRPr>
            </a:lvl4pPr>
            <a:lvl5pPr marL="0" indent="0" algn="l" defTabSz="457178" rtl="0" eaLnBrk="1" latinLnBrk="0" hangingPunct="1">
              <a:lnSpc>
                <a:spcPct val="90000"/>
              </a:lnSpc>
              <a:spcBef>
                <a:spcPct val="0"/>
              </a:spcBef>
              <a:buNone/>
              <a:defRPr lang="en-US" sz="2800" b="1" kern="1200" dirty="0">
                <a:solidFill>
                  <a:schemeClr val="tx1"/>
                </a:solidFill>
                <a:latin typeface="Arial" charset="0"/>
                <a:ea typeface="+mj-ea"/>
                <a:cs typeface="Arial" charset="0"/>
              </a:defRPr>
            </a:lvl5pPr>
          </a:lstStyle>
          <a:p>
            <a:pPr lvl="0"/>
            <a:r>
              <a:rPr lang="en-US"/>
              <a:t>Arial 32 </a:t>
            </a:r>
            <a:r>
              <a:rPr lang="en-US" err="1"/>
              <a:t>pt</a:t>
            </a:r>
            <a:r>
              <a:rPr lang="en-US"/>
              <a: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4308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2274" y="552451"/>
            <a:ext cx="2471716" cy="342900"/>
          </a:xfrm>
        </p:spPr>
        <p:txBody>
          <a:bodyPr vert="horz" lIns="0" tIns="0" rIns="91440" bIns="45720" rtlCol="0" anchor="t">
            <a:noAutofit/>
          </a:bodyPr>
          <a:lstStyle>
            <a:lvl1pPr>
              <a:defRPr lang="en-US" sz="2400" dirty="0"/>
            </a:lvl1pPr>
          </a:lstStyle>
          <a:p>
            <a:pPr lvl="0"/>
            <a:r>
              <a:rPr lang="en-US"/>
              <a:t>Title Case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4" y="1092425"/>
            <a:ext cx="2478139" cy="3095448"/>
          </a:xfrm>
          <a:prstGeom prst="rect">
            <a:avLst/>
          </a:prstGeom>
        </p:spPr>
        <p:txBody>
          <a:bodyPr lIns="0"/>
          <a:lstStyle>
            <a:lvl1pPr marL="0" indent="0">
              <a:lnSpc>
                <a:spcPts val="1440"/>
              </a:lnSpc>
              <a:buNone/>
              <a:defRPr lang="en-US" sz="12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3256671" y="552451"/>
            <a:ext cx="5490454" cy="3522414"/>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402587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2274" y="552452"/>
            <a:ext cx="2471716" cy="519595"/>
          </a:xfrm>
        </p:spPr>
        <p:txBody>
          <a:bodyPr vert="horz" lIns="0" tIns="0" rIns="91440" bIns="45720" rtlCol="0" anchor="t">
            <a:noAutofit/>
          </a:bodyPr>
          <a:lstStyle>
            <a:lvl1pPr>
              <a:defRPr lang="en-US" sz="2400" dirty="0"/>
            </a:lvl1pPr>
          </a:lstStyle>
          <a:p>
            <a:pPr lvl="0"/>
            <a:r>
              <a:rPr lang="en-US"/>
              <a:t>Title Case, </a:t>
            </a:r>
            <a:br>
              <a:rPr lang="en-US"/>
            </a:br>
            <a:r>
              <a:rPr lang="en-US"/>
              <a:t>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4" y="1428752"/>
            <a:ext cx="2478139" cy="2741195"/>
          </a:xfrm>
          <a:prstGeom prst="rect">
            <a:avLst/>
          </a:prstGeom>
        </p:spPr>
        <p:txBody>
          <a:bodyPr lIns="0"/>
          <a:lstStyle>
            <a:lvl1pPr marL="0" indent="0">
              <a:lnSpc>
                <a:spcPts val="1440"/>
              </a:lnSpc>
              <a:buNone/>
              <a:defRPr lang="en-US" sz="12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3256671" y="552451"/>
            <a:ext cx="5490454" cy="3522414"/>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57040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Title, copy, Image/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2274" y="552452"/>
            <a:ext cx="2471716" cy="519595"/>
          </a:xfrm>
        </p:spPr>
        <p:txBody>
          <a:bodyPr vert="horz" lIns="0" tIns="0" rIns="91440" bIns="45720" rtlCol="0" anchor="t">
            <a:noAutofit/>
          </a:bodyPr>
          <a:lstStyle>
            <a:lvl1pPr>
              <a:defRPr lang="en-US" sz="2400" dirty="0"/>
            </a:lvl1pPr>
          </a:lstStyle>
          <a:p>
            <a:pPr lvl="0"/>
            <a:r>
              <a:rPr lang="en-US"/>
              <a:t>Title Case, </a:t>
            </a:r>
            <a:br>
              <a:rPr lang="en-US"/>
            </a:br>
            <a:r>
              <a:rPr lang="en-US"/>
              <a:t>Arial 24 Pt</a:t>
            </a:r>
            <a:br>
              <a:rPr lang="en-US"/>
            </a:br>
            <a:r>
              <a:rPr lang="en-US"/>
              <a:t>Third Line</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064" y="1707167"/>
            <a:ext cx="2478139" cy="2318238"/>
          </a:xfrm>
          <a:prstGeom prst="rect">
            <a:avLst/>
          </a:prstGeom>
        </p:spPr>
        <p:txBody>
          <a:bodyPr lIns="0"/>
          <a:lstStyle>
            <a:lvl1pPr marL="0" indent="0">
              <a:lnSpc>
                <a:spcPts val="1440"/>
              </a:lnSpc>
              <a:buNone/>
              <a:defRPr lang="en-US" sz="1200" kern="1200" spc="2" dirty="0" smtClean="0">
                <a:solidFill>
                  <a:schemeClr val="tx1"/>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D59A952-0224-47E6-B86C-40A4CA616E1F}"/>
              </a:ext>
            </a:extLst>
          </p:cNvPr>
          <p:cNvSpPr>
            <a:spLocks noGrp="1"/>
          </p:cNvSpPr>
          <p:nvPr>
            <p:ph type="pic" sz="quarter" idx="12"/>
          </p:nvPr>
        </p:nvSpPr>
        <p:spPr>
          <a:xfrm>
            <a:off x="3256671" y="552451"/>
            <a:ext cx="5490454" cy="3522414"/>
          </a:xfrm>
        </p:spPr>
        <p:txBody>
          <a:bodyPr/>
          <a:lstStyle>
            <a:lvl1pPr marL="0" indent="0">
              <a:buNone/>
              <a:defRPr/>
            </a:lvl1pPr>
          </a:lstStyle>
          <a:p>
            <a:r>
              <a:rPr lang="en-US"/>
              <a:t>Click icon to add picture</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solidFill>
                  <a:schemeClr val="tx1"/>
                </a:solidFill>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93535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2 column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4983"/>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C14B917D-FE7D-46FB-9C5C-2813E30020E9}"/>
              </a:ext>
            </a:extLst>
          </p:cNvPr>
          <p:cNvSpPr>
            <a:spLocks noGrp="1"/>
          </p:cNvSpPr>
          <p:nvPr>
            <p:ph type="body" sz="quarter" idx="13"/>
          </p:nvPr>
        </p:nvSpPr>
        <p:spPr>
          <a:xfrm>
            <a:off x="428669" y="1201073"/>
            <a:ext cx="3865863" cy="3307839"/>
          </a:xfrm>
        </p:spPr>
        <p:txBody>
          <a:bodyPr/>
          <a:lstStyle>
            <a:lvl1pPr marL="233351" indent="-233351">
              <a:spcAft>
                <a:spcPts val="1200"/>
              </a:spcAft>
              <a:tabLst/>
              <a:defRPr sz="1400"/>
            </a:lvl1pPr>
            <a:lvl2pPr marL="565122" indent="-171442">
              <a:defRPr lang="en-US" sz="1200" b="0" kern="1200" baseline="0" dirty="0" smtClean="0">
                <a:solidFill>
                  <a:schemeClr val="tx1"/>
                </a:solidFill>
                <a:latin typeface="+mn-lt"/>
                <a:ea typeface="+mn-ea"/>
                <a:cs typeface="+mn-cs"/>
              </a:defRPr>
            </a:lvl2pPr>
            <a:lvl3pPr marL="512738" indent="-171442">
              <a:defRPr sz="1200"/>
            </a:lvl3pPr>
            <a:lvl4pPr>
              <a:defRPr sz="1200"/>
            </a:lvl4pPr>
            <a:lvl5pPr marL="1312797" indent="-165092">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97AFDA8-8A83-44A0-962D-A4260FF64960}"/>
              </a:ext>
            </a:extLst>
          </p:cNvPr>
          <p:cNvSpPr>
            <a:spLocks noGrp="1"/>
          </p:cNvSpPr>
          <p:nvPr>
            <p:ph type="body" sz="quarter" idx="14"/>
          </p:nvPr>
        </p:nvSpPr>
        <p:spPr>
          <a:xfrm>
            <a:off x="4613276" y="1201073"/>
            <a:ext cx="4039249" cy="3307839"/>
          </a:xfrm>
        </p:spPr>
        <p:txBody>
          <a:bodyPr/>
          <a:lstStyle>
            <a:lvl1pPr marL="233351" indent="-233351">
              <a:spcAft>
                <a:spcPts val="1200"/>
              </a:spcAft>
              <a:defRPr sz="1400"/>
            </a:lvl1pPr>
            <a:lvl2pPr marL="565122" indent="-171442">
              <a:defRPr lang="en-US" sz="1200" b="0" kern="1200" baseline="0" dirty="0" smtClean="0">
                <a:solidFill>
                  <a:schemeClr val="tx1"/>
                </a:solidFill>
                <a:latin typeface="+mn-lt"/>
                <a:ea typeface="+mn-ea"/>
                <a:cs typeface="+mn-cs"/>
              </a:defRPr>
            </a:lvl2pPr>
            <a:lvl3pPr marL="512738" indent="-171442">
              <a:defRPr sz="1200"/>
            </a:lvl3pPr>
            <a:lvl4pPr>
              <a:defRPr sz="1200"/>
            </a:lvl4pPr>
            <a:lvl5pPr marL="1312797" indent="-165092">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9365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11480" y="552452"/>
            <a:ext cx="8229600" cy="323165"/>
          </a:xfrm>
        </p:spPr>
        <p:txBody>
          <a:bodyPr vert="horz" lIns="0" tIns="0" rIns="91440" bIns="45720" rtlCol="0" anchor="t">
            <a:noAutofit/>
          </a:bodyPr>
          <a:lstStyle>
            <a:lvl1pPr>
              <a:defRPr lang="en-US" sz="2400" dirty="0"/>
            </a:lvl1pPr>
          </a:lstStyle>
          <a:p>
            <a:pPr lvl="0"/>
            <a:r>
              <a:rPr lang="en-US"/>
              <a:t>Title - Title Case, Arial 24 Pt</a:t>
            </a:r>
          </a:p>
        </p:txBody>
      </p:sp>
      <p:sp>
        <p:nvSpPr>
          <p:cNvPr id="12" name="Content Placeholder 5"/>
          <p:cNvSpPr>
            <a:spLocks noGrp="1"/>
          </p:cNvSpPr>
          <p:nvPr>
            <p:ph sz="quarter" idx="11" hasCustomPrompt="1"/>
          </p:nvPr>
        </p:nvSpPr>
        <p:spPr>
          <a:xfrm>
            <a:off x="415127" y="897362"/>
            <a:ext cx="8224521" cy="193948"/>
          </a:xfrm>
        </p:spPr>
        <p:txBody>
          <a:bodyPr vert="horz" wrap="square" lIns="0" tIns="0" rIns="91440" bIns="0" rtlCol="0" anchor="t">
            <a:spAutoFit/>
          </a:bodyPr>
          <a:lstStyle>
            <a:lvl1pPr>
              <a:defRPr lang="en-US" sz="1400" dirty="0">
                <a:ea typeface="+mj-ea"/>
                <a:cs typeface="+mj-cs"/>
              </a:defRPr>
            </a:lvl1pPr>
          </a:lstStyle>
          <a:p>
            <a:pPr marL="0" lvl="0" indent="0">
              <a:lnSpc>
                <a:spcPct val="90000"/>
              </a:lnSpc>
              <a:spcBef>
                <a:spcPct val="0"/>
              </a:spcBef>
              <a:buNone/>
            </a:pPr>
            <a:r>
              <a:rPr lang="en-US"/>
              <a:t>Subtitle | 14 Pt | Max 2 Lines | Max Character: 100 </a:t>
            </a:r>
          </a:p>
        </p:txBody>
      </p:sp>
      <p:sp>
        <p:nvSpPr>
          <p:cNvPr id="10" name="Text Placeholder 8"/>
          <p:cNvSpPr>
            <a:spLocks noGrp="1"/>
          </p:cNvSpPr>
          <p:nvPr>
            <p:ph type="body" sz="quarter" idx="12"/>
          </p:nvPr>
        </p:nvSpPr>
        <p:spPr>
          <a:xfrm>
            <a:off x="460187"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80" indent="0">
              <a:lnSpc>
                <a:spcPct val="100000"/>
              </a:lnSpc>
              <a:spcBef>
                <a:spcPts val="0"/>
              </a:spcBef>
              <a:spcAft>
                <a:spcPts val="0"/>
              </a:spcAft>
              <a:buNone/>
              <a:defRPr/>
            </a:lvl2pPr>
            <a:lvl3pPr marL="749264" indent="0">
              <a:lnSpc>
                <a:spcPct val="100000"/>
              </a:lnSpc>
              <a:spcBef>
                <a:spcPts val="0"/>
              </a:spcBef>
              <a:spcAft>
                <a:spcPts val="0"/>
              </a:spcAft>
              <a:buNone/>
              <a:defRPr/>
            </a:lvl3pPr>
            <a:lvl4pPr marL="1092146" indent="0">
              <a:lnSpc>
                <a:spcPct val="100000"/>
              </a:lnSpc>
              <a:spcBef>
                <a:spcPts val="0"/>
              </a:spcBef>
              <a:spcAft>
                <a:spcPts val="0"/>
              </a:spcAft>
              <a:buNone/>
              <a:defRPr/>
            </a:lvl4pPr>
            <a:lvl5pPr marL="1371532" indent="0">
              <a:lnSpc>
                <a:spcPct val="100000"/>
              </a:lnSpc>
              <a:spcBef>
                <a:spcPts val="0"/>
              </a:spcBef>
              <a:spcAft>
                <a:spcPts val="0"/>
              </a:spcAft>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4925BEE2-7C6A-40F8-885C-C0697B259EFB}"/>
              </a:ext>
            </a:extLst>
          </p:cNvPr>
          <p:cNvSpPr>
            <a:spLocks noGrp="1"/>
          </p:cNvSpPr>
          <p:nvPr>
            <p:ph type="sldNum" sz="quarter" idx="4"/>
          </p:nvPr>
        </p:nvSpPr>
        <p:spPr>
          <a:xfrm>
            <a:off x="428672" y="4766299"/>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
        <p:nvSpPr>
          <p:cNvPr id="8" name="Text Placeholder 6">
            <a:extLst>
              <a:ext uri="{FF2B5EF4-FFF2-40B4-BE49-F238E27FC236}">
                <a16:creationId xmlns:a16="http://schemas.microsoft.com/office/drawing/2014/main" id="{1FB0B885-C263-4DCC-8091-4828272191FD}"/>
              </a:ext>
            </a:extLst>
          </p:cNvPr>
          <p:cNvSpPr>
            <a:spLocks noGrp="1"/>
          </p:cNvSpPr>
          <p:nvPr>
            <p:ph type="body" sz="quarter" idx="13"/>
          </p:nvPr>
        </p:nvSpPr>
        <p:spPr>
          <a:xfrm>
            <a:off x="428669" y="1428752"/>
            <a:ext cx="3865863" cy="2695779"/>
          </a:xfrm>
        </p:spPr>
        <p:txBody>
          <a:bodyPr/>
          <a:lstStyle>
            <a:lvl1pPr marL="233351" indent="-233351">
              <a:tabLst/>
              <a:defRPr/>
            </a:lvl1pPr>
            <a:lvl2pPr marL="565122" indent="-171442">
              <a:defRPr lang="en-US" sz="1200" b="0" kern="1200" baseline="0" dirty="0" smtClean="0">
                <a:solidFill>
                  <a:schemeClr val="tx1"/>
                </a:solidFill>
                <a:latin typeface="+mn-lt"/>
                <a:ea typeface="+mn-ea"/>
                <a:cs typeface="+mn-cs"/>
              </a:defRPr>
            </a:lvl2pPr>
            <a:lvl3pPr marL="512738" indent="-171442">
              <a:defRPr sz="1200"/>
            </a:lvl3pPr>
            <a:lvl4pPr>
              <a:defRPr sz="1200"/>
            </a:lvl4pPr>
            <a:lvl5pPr marL="1312797" indent="-165092">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20D15C7D-7913-4B38-99C3-C5E31DE4E1AD}"/>
              </a:ext>
            </a:extLst>
          </p:cNvPr>
          <p:cNvSpPr>
            <a:spLocks noGrp="1"/>
          </p:cNvSpPr>
          <p:nvPr>
            <p:ph type="body" sz="quarter" idx="14"/>
          </p:nvPr>
        </p:nvSpPr>
        <p:spPr>
          <a:xfrm>
            <a:off x="4613276" y="1458459"/>
            <a:ext cx="4039249" cy="2666070"/>
          </a:xfrm>
        </p:spPr>
        <p:txBody>
          <a:bodyPr/>
          <a:lstStyle>
            <a:lvl1pPr marL="233351" indent="-233351">
              <a:defRPr/>
            </a:lvl1pPr>
            <a:lvl2pPr marL="565122" indent="-171442">
              <a:defRPr lang="en-US" sz="1200" b="0" kern="1200" baseline="0" dirty="0" smtClean="0">
                <a:solidFill>
                  <a:schemeClr val="tx1"/>
                </a:solidFill>
                <a:latin typeface="+mn-lt"/>
                <a:ea typeface="+mn-ea"/>
                <a:cs typeface="+mn-cs"/>
              </a:defRPr>
            </a:lvl2pPr>
            <a:lvl3pPr marL="512738" indent="-171442">
              <a:defRPr sz="1200"/>
            </a:lvl3pPr>
            <a:lvl4pPr>
              <a:defRPr sz="1200"/>
            </a:lvl4pPr>
            <a:lvl5pPr marL="1312797" indent="-165092">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7542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2452"/>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7" name="Text Placeholder 6">
            <a:extLst>
              <a:ext uri="{FF2B5EF4-FFF2-40B4-BE49-F238E27FC236}">
                <a16:creationId xmlns:a16="http://schemas.microsoft.com/office/drawing/2014/main" id="{95215B55-CB2B-4E5B-9E8A-5936BF85FBD9}"/>
              </a:ext>
            </a:extLst>
          </p:cNvPr>
          <p:cNvSpPr>
            <a:spLocks noGrp="1"/>
          </p:cNvSpPr>
          <p:nvPr>
            <p:ph type="body" sz="quarter" idx="13"/>
          </p:nvPr>
        </p:nvSpPr>
        <p:spPr>
          <a:xfrm>
            <a:off x="3257256" y="1201073"/>
            <a:ext cx="2564425" cy="3307839"/>
          </a:xfrm>
        </p:spPr>
        <p:txBody>
          <a:bodyPr/>
          <a:lstStyle>
            <a:lvl1pPr marL="0" indent="0">
              <a:buNone/>
              <a:tabLst/>
              <a:defRPr sz="1200"/>
            </a:lvl1pPr>
            <a:lvl2pPr marL="565122" indent="-171442">
              <a:defRPr lang="en-US" sz="1200" b="0" kern="1200" baseline="0" dirty="0" smtClean="0">
                <a:solidFill>
                  <a:schemeClr val="tx1"/>
                </a:solidFill>
                <a:latin typeface="+mn-lt"/>
                <a:ea typeface="+mn-ea"/>
                <a:cs typeface="+mn-cs"/>
              </a:defRPr>
            </a:lvl2pPr>
            <a:lvl3pPr marL="396855" indent="-163505">
              <a:defRPr sz="1000"/>
            </a:lvl3pPr>
            <a:lvl4pPr>
              <a:defRPr sz="1000"/>
            </a:lvl4pPr>
            <a:lvl5pPr marL="1312797" indent="-165092">
              <a:defRPr sz="1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8E50CAE9-EFBE-4DEF-A9F8-7D4BA6D6F2F9}"/>
              </a:ext>
            </a:extLst>
          </p:cNvPr>
          <p:cNvSpPr>
            <a:spLocks noGrp="1"/>
          </p:cNvSpPr>
          <p:nvPr>
            <p:ph type="body" sz="quarter" idx="16"/>
          </p:nvPr>
        </p:nvSpPr>
        <p:spPr>
          <a:xfrm>
            <a:off x="5983289" y="1201073"/>
            <a:ext cx="2748258" cy="3307839"/>
          </a:xfrm>
        </p:spPr>
        <p:txBody>
          <a:bodyPr/>
          <a:lstStyle>
            <a:lvl1pPr marL="0" indent="0">
              <a:buNone/>
              <a:tabLst/>
              <a:defRPr sz="1200"/>
            </a:lvl1pPr>
            <a:lvl2pPr marL="565122" indent="-171442">
              <a:defRPr lang="en-US" sz="1200" b="0" kern="1200" baseline="0" dirty="0" smtClean="0">
                <a:solidFill>
                  <a:schemeClr val="tx1"/>
                </a:solidFill>
                <a:latin typeface="+mn-lt"/>
                <a:ea typeface="+mn-ea"/>
                <a:cs typeface="+mn-cs"/>
              </a:defRPr>
            </a:lvl2pPr>
            <a:lvl3pPr marL="404792" indent="-171442">
              <a:defRPr lang="en-US" sz="1000" b="0" kern="1200" baseline="0" dirty="0" smtClean="0">
                <a:solidFill>
                  <a:schemeClr val="tx1"/>
                </a:solidFill>
                <a:latin typeface="Arial" panose="020B0604020202020204" pitchFamily="34" charset="0"/>
                <a:ea typeface="+mn-ea"/>
                <a:cs typeface="+mn-cs"/>
              </a:defRPr>
            </a:lvl3pPr>
            <a:lvl4pPr>
              <a:defRPr sz="1000"/>
            </a:lvl4pPr>
            <a:lvl5pPr marL="1312797" indent="-165092">
              <a:defRPr sz="10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1319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2452"/>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9" name="Table Placeholder 8">
            <a:extLst>
              <a:ext uri="{FF2B5EF4-FFF2-40B4-BE49-F238E27FC236}">
                <a16:creationId xmlns:a16="http://schemas.microsoft.com/office/drawing/2014/main" id="{E2511254-93D5-4E4D-B2A0-E7C93A4F505E}"/>
              </a:ext>
            </a:extLst>
          </p:cNvPr>
          <p:cNvSpPr>
            <a:spLocks noGrp="1"/>
          </p:cNvSpPr>
          <p:nvPr>
            <p:ph type="tbl" sz="quarter" idx="19"/>
          </p:nvPr>
        </p:nvSpPr>
        <p:spPr>
          <a:xfrm>
            <a:off x="416581" y="1196289"/>
            <a:ext cx="8330546" cy="2925475"/>
          </a:xfrm>
        </p:spPr>
        <p:txBody>
          <a:bodyPr/>
          <a:lstStyle/>
          <a:p>
            <a:r>
              <a:rPr lang="en-US"/>
              <a:t>Click icon to add table</a:t>
            </a:r>
          </a:p>
        </p:txBody>
      </p:sp>
    </p:spTree>
    <p:extLst>
      <p:ext uri="{BB962C8B-B14F-4D97-AF65-F5344CB8AC3E}">
        <p14:creationId xmlns:p14="http://schemas.microsoft.com/office/powerpoint/2010/main" val="411031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1" y="544551"/>
            <a:ext cx="1962720" cy="1468507"/>
          </a:xfrm>
        </p:spPr>
        <p:txBody>
          <a:bodyPr vert="horz" lIns="0" tIns="0" rIns="91440" bIns="45720" rtlCol="0" anchor="t">
            <a:noAutofit/>
          </a:bodyPr>
          <a:lstStyle>
            <a:lvl1pPr>
              <a:defRPr lang="en-US" sz="2400" dirty="0"/>
            </a:lvl1pPr>
          </a:lstStyle>
          <a:p>
            <a:pPr lvl="0"/>
            <a:r>
              <a:rPr lang="en-US"/>
              <a:t>Title - Title Case, Arial 24 Pt</a:t>
            </a:r>
          </a:p>
        </p:txBody>
      </p:sp>
      <p:sp>
        <p:nvSpPr>
          <p:cNvPr id="15" name="Content Placeholder 2"/>
          <p:cNvSpPr>
            <a:spLocks noGrp="1"/>
          </p:cNvSpPr>
          <p:nvPr>
            <p:ph sz="half" idx="10" hasCustomPrompt="1"/>
          </p:nvPr>
        </p:nvSpPr>
        <p:spPr>
          <a:xfrm>
            <a:off x="2847234" y="552451"/>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b="0" dirty="0">
                <a:latin typeface="Arial" panose="020B0604020202020204" pitchFamily="34" charset="0"/>
                <a:ea typeface="+mj-ea"/>
                <a:cs typeface="Arial" charset="0"/>
              </a:defRPr>
            </a:lvl1pPr>
          </a:lstStyle>
          <a:p>
            <a:pPr marL="342892" lvl="0" indent="-342892">
              <a:lnSpc>
                <a:spcPct val="90000"/>
              </a:lnSpc>
              <a:spcBef>
                <a:spcPct val="0"/>
              </a:spcBef>
            </a:pPr>
            <a:r>
              <a:rPr lang="en-US"/>
              <a:t>Click to edit master text styles</a:t>
            </a:r>
          </a:p>
        </p:txBody>
      </p:sp>
      <p:sp>
        <p:nvSpPr>
          <p:cNvPr id="16" name="Content Placeholder 2"/>
          <p:cNvSpPr>
            <a:spLocks noGrp="1"/>
          </p:cNvSpPr>
          <p:nvPr>
            <p:ph sz="half" idx="11" hasCustomPrompt="1"/>
          </p:nvPr>
        </p:nvSpPr>
        <p:spPr>
          <a:xfrm>
            <a:off x="2847234" y="1096214"/>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92" lvl="0" indent="-342892">
              <a:lnSpc>
                <a:spcPct val="90000"/>
              </a:lnSpc>
              <a:spcBef>
                <a:spcPct val="0"/>
              </a:spcBef>
            </a:pPr>
            <a:r>
              <a:rPr lang="en-US"/>
              <a:t>Click to edit master text styles</a:t>
            </a:r>
          </a:p>
        </p:txBody>
      </p:sp>
      <p:sp>
        <p:nvSpPr>
          <p:cNvPr id="17" name="Content Placeholder 2"/>
          <p:cNvSpPr>
            <a:spLocks noGrp="1"/>
          </p:cNvSpPr>
          <p:nvPr>
            <p:ph sz="half" idx="12" hasCustomPrompt="1"/>
          </p:nvPr>
        </p:nvSpPr>
        <p:spPr>
          <a:xfrm>
            <a:off x="2847234" y="1639976"/>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92" lvl="0" indent="-342892">
              <a:lnSpc>
                <a:spcPct val="90000"/>
              </a:lnSpc>
              <a:spcBef>
                <a:spcPct val="0"/>
              </a:spcBef>
            </a:pPr>
            <a:r>
              <a:rPr lang="en-US"/>
              <a:t>Click to edit master text styles</a:t>
            </a:r>
          </a:p>
        </p:txBody>
      </p:sp>
      <p:sp>
        <p:nvSpPr>
          <p:cNvPr id="18" name="Content Placeholder 2"/>
          <p:cNvSpPr>
            <a:spLocks noGrp="1"/>
          </p:cNvSpPr>
          <p:nvPr>
            <p:ph sz="half" idx="13" hasCustomPrompt="1"/>
          </p:nvPr>
        </p:nvSpPr>
        <p:spPr>
          <a:xfrm>
            <a:off x="2847234" y="2183740"/>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92" lvl="0" indent="-342892">
              <a:lnSpc>
                <a:spcPct val="90000"/>
              </a:lnSpc>
              <a:spcBef>
                <a:spcPct val="0"/>
              </a:spcBef>
            </a:pPr>
            <a:r>
              <a:rPr lang="en-US"/>
              <a:t>Click to edit master text styles</a:t>
            </a:r>
          </a:p>
        </p:txBody>
      </p:sp>
      <p:sp>
        <p:nvSpPr>
          <p:cNvPr id="19" name="Content Placeholder 2"/>
          <p:cNvSpPr>
            <a:spLocks noGrp="1"/>
          </p:cNvSpPr>
          <p:nvPr>
            <p:ph sz="half" idx="14" hasCustomPrompt="1"/>
          </p:nvPr>
        </p:nvSpPr>
        <p:spPr>
          <a:xfrm>
            <a:off x="2847234" y="2727503"/>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92" lvl="0" indent="-342892">
              <a:lnSpc>
                <a:spcPct val="90000"/>
              </a:lnSpc>
              <a:spcBef>
                <a:spcPct val="0"/>
              </a:spcBef>
            </a:pPr>
            <a:r>
              <a:rPr lang="en-US"/>
              <a:t>Click to edit master text styles</a:t>
            </a:r>
          </a:p>
        </p:txBody>
      </p:sp>
      <p:sp>
        <p:nvSpPr>
          <p:cNvPr id="20" name="Content Placeholder 2"/>
          <p:cNvSpPr>
            <a:spLocks noGrp="1"/>
          </p:cNvSpPr>
          <p:nvPr>
            <p:ph sz="half" idx="15" hasCustomPrompt="1"/>
          </p:nvPr>
        </p:nvSpPr>
        <p:spPr>
          <a:xfrm>
            <a:off x="2847234" y="3271265"/>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92" lvl="0" indent="-342892">
              <a:lnSpc>
                <a:spcPct val="90000"/>
              </a:lnSpc>
              <a:spcBef>
                <a:spcPct val="0"/>
              </a:spcBef>
            </a:pPr>
            <a:r>
              <a:rPr lang="en-US"/>
              <a:t>Click to edit master text styles</a:t>
            </a:r>
          </a:p>
        </p:txBody>
      </p:sp>
      <p:sp>
        <p:nvSpPr>
          <p:cNvPr id="14" name="Content Placeholder 2">
            <a:extLst>
              <a:ext uri="{FF2B5EF4-FFF2-40B4-BE49-F238E27FC236}">
                <a16:creationId xmlns:a16="http://schemas.microsoft.com/office/drawing/2014/main" id="{0203CAE1-B80B-4259-B6AF-AF64F95FA45F}"/>
              </a:ext>
            </a:extLst>
          </p:cNvPr>
          <p:cNvSpPr>
            <a:spLocks noGrp="1"/>
          </p:cNvSpPr>
          <p:nvPr>
            <p:ph sz="half" idx="16" hasCustomPrompt="1"/>
          </p:nvPr>
        </p:nvSpPr>
        <p:spPr>
          <a:xfrm>
            <a:off x="2847234" y="3815030"/>
            <a:ext cx="5899890" cy="398025"/>
          </a:xfrm>
          <a:prstGeom prst="rect">
            <a:avLst/>
          </a:prstGeom>
        </p:spPr>
        <p:txBody>
          <a:bodyPr vert="horz" lIns="0" tIns="0" rIns="0" bIns="0" rtlCol="0" anchor="t" anchorCtr="0">
            <a:noAutofit/>
          </a:bodyPr>
          <a:lstStyle>
            <a:lvl1pPr marL="0" indent="0">
              <a:lnSpc>
                <a:spcPts val="1440"/>
              </a:lnSpc>
              <a:spcBef>
                <a:spcPts val="0"/>
              </a:spcBef>
              <a:spcAft>
                <a:spcPts val="0"/>
              </a:spcAft>
              <a:buNone/>
              <a:defRPr lang="en-US" sz="1200" dirty="0">
                <a:latin typeface="Arial" panose="020B0604020202020204" pitchFamily="34" charset="0"/>
                <a:ea typeface="+mj-ea"/>
                <a:cs typeface="Arial" charset="0"/>
              </a:defRPr>
            </a:lvl1pPr>
          </a:lstStyle>
          <a:p>
            <a:pPr marL="342892" lvl="0" indent="-342892">
              <a:lnSpc>
                <a:spcPct val="90000"/>
              </a:lnSpc>
              <a:spcBef>
                <a:spcPct val="0"/>
              </a:spcBef>
            </a:pPr>
            <a:r>
              <a:rPr lang="en-US"/>
              <a:t>Click to edit master text styles</a:t>
            </a:r>
          </a:p>
        </p:txBody>
      </p:sp>
      <p:sp>
        <p:nvSpPr>
          <p:cNvPr id="23" name="Slide Number Placeholder 5">
            <a:extLst>
              <a:ext uri="{FF2B5EF4-FFF2-40B4-BE49-F238E27FC236}">
                <a16:creationId xmlns:a16="http://schemas.microsoft.com/office/drawing/2014/main" id="{04587869-D0F9-43EB-9D45-CFC30FEA8BC2}"/>
              </a:ext>
            </a:extLst>
          </p:cNvPr>
          <p:cNvSpPr>
            <a:spLocks noGrp="1"/>
          </p:cNvSpPr>
          <p:nvPr>
            <p:ph type="sldNum" sz="quarter" idx="4"/>
          </p:nvPr>
        </p:nvSpPr>
        <p:spPr>
          <a:xfrm>
            <a:off x="428671" y="4766298"/>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62434408-CC2C-44BB-AE96-6E837A38CF56}"/>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7817327" y="4688001"/>
            <a:ext cx="919941" cy="224347"/>
          </a:xfrm>
          <a:prstGeom prst="rect">
            <a:avLst/>
          </a:prstGeom>
        </p:spPr>
      </p:pic>
    </p:spTree>
    <p:extLst>
      <p:ext uri="{BB962C8B-B14F-4D97-AF65-F5344CB8AC3E}">
        <p14:creationId xmlns:p14="http://schemas.microsoft.com/office/powerpoint/2010/main" val="200128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 column copy - no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19100" y="554983"/>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
        <p:nvSpPr>
          <p:cNvPr id="6" name="Text Placeholder 5">
            <a:extLst>
              <a:ext uri="{FF2B5EF4-FFF2-40B4-BE49-F238E27FC236}">
                <a16:creationId xmlns:a16="http://schemas.microsoft.com/office/drawing/2014/main" id="{773134C1-21C4-4114-A820-5E4D46CAD630}"/>
              </a:ext>
            </a:extLst>
          </p:cNvPr>
          <p:cNvSpPr>
            <a:spLocks noGrp="1"/>
          </p:cNvSpPr>
          <p:nvPr>
            <p:ph type="body" sz="quarter" idx="12"/>
          </p:nvPr>
        </p:nvSpPr>
        <p:spPr>
          <a:xfrm>
            <a:off x="419102" y="1158583"/>
            <a:ext cx="8328025" cy="3387725"/>
          </a:xfrm>
        </p:spPr>
        <p:txBody>
          <a:bodyPr/>
          <a:lstStyle>
            <a:lvl1pPr marL="0" indent="0" algn="l" defTabSz="457178" rtl="0" eaLnBrk="1" latinLnBrk="0" hangingPunct="1">
              <a:lnSpc>
                <a:spcPts val="1800"/>
              </a:lnSpc>
              <a:spcBef>
                <a:spcPts val="0"/>
              </a:spcBef>
              <a:spcAft>
                <a:spcPts val="1200"/>
              </a:spcAft>
              <a:buClr>
                <a:schemeClr val="tx1"/>
              </a:buClr>
              <a:buSzPct val="110000"/>
              <a:buFont typeface="Wingdings" panose="05000000000000000000" pitchFamily="2" charset="2"/>
              <a:buNone/>
              <a:defRPr lang="en-US" sz="1400" b="0" kern="1200" spc="2" noProof="0" dirty="0" smtClean="0">
                <a:solidFill>
                  <a:schemeClr val="tx1"/>
                </a:solidFill>
                <a:latin typeface="Arial" panose="020B0604020202020204" pitchFamily="34" charset="0"/>
                <a:ea typeface="+mn-ea"/>
                <a:cs typeface="+mn-cs"/>
              </a:defRPr>
            </a:lvl1pPr>
            <a:lvl2pPr>
              <a:defRPr>
                <a:latin typeface="Arial" panose="020B0604020202020204" pitchFamily="34" charset="0"/>
              </a:defRPr>
            </a:lvl2pPr>
            <a:lvl5pPr marL="1260412" indent="-17303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9796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 column copy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hasCustomPrompt="1"/>
          </p:nvPr>
        </p:nvSpPr>
        <p:spPr>
          <a:xfrm>
            <a:off x="425028" y="552452"/>
            <a:ext cx="8350234" cy="505529"/>
          </a:xfrm>
        </p:spPr>
        <p:txBody>
          <a:bodyPr vert="horz" lIns="0" tIns="0" rIns="91440" bIns="45720" rtlCol="0" anchor="t">
            <a:noAutofit/>
          </a:bodyPr>
          <a:lstStyle>
            <a:lvl1pPr>
              <a:defRPr lang="en-US" sz="2400" dirty="0"/>
            </a:lvl1pPr>
          </a:lstStyle>
          <a:p>
            <a:pPr lvl="0"/>
            <a:r>
              <a:rPr lang="en-US"/>
              <a:t>Title - Title Case, Arial 24 Pt</a:t>
            </a:r>
          </a:p>
        </p:txBody>
      </p: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19100" y="1201074"/>
            <a:ext cx="8343822" cy="3368590"/>
          </a:xfrm>
          <a:prstGeom prst="rect">
            <a:avLst/>
          </a:prstGeom>
        </p:spPr>
        <p:txBody>
          <a:bodyPr lIns="0"/>
          <a:lstStyle>
            <a:lvl1pPr marL="171442" indent="-171442">
              <a:lnSpc>
                <a:spcPts val="1600"/>
              </a:lnSpc>
              <a:spcAft>
                <a:spcPts val="1200"/>
              </a:spcAft>
              <a:buFont typeface="Arial" panose="020B0604020202020204" pitchFamily="34" charset="0"/>
              <a:buChar char="•"/>
              <a:defRPr lang="en-US" sz="1400" b="0" kern="1200" spc="2" noProof="0" dirty="0">
                <a:solidFill>
                  <a:schemeClr val="tx1"/>
                </a:solidFill>
                <a:latin typeface="Arial" panose="020B0604020202020204" pitchFamily="34" charset="0"/>
                <a:ea typeface="+mn-ea"/>
                <a:cs typeface="+mn-cs"/>
              </a:defRPr>
            </a:lvl1pPr>
            <a:lvl2pPr marL="569885" indent="-176204">
              <a:lnSpc>
                <a:spcPts val="1440"/>
              </a:lnSpc>
              <a:buNone/>
              <a:defRPr lang="en-US" sz="1200" b="0" kern="1200" baseline="0" dirty="0" smtClean="0">
                <a:solidFill>
                  <a:schemeClr val="tx1"/>
                </a:solidFill>
                <a:latin typeface="Arial" panose="020B0604020202020204" pitchFamily="34" charset="0"/>
                <a:ea typeface="+mn-ea"/>
                <a:cs typeface="+mn-cs"/>
              </a:defRPr>
            </a:lvl2pPr>
            <a:lvl3pPr marL="0" indent="0">
              <a:lnSpc>
                <a:spcPts val="1440"/>
              </a:lnSpc>
              <a:buNone/>
              <a:defRPr lang="en-US" sz="1200" b="0" kern="1200" baseline="0" dirty="0" smtClean="0">
                <a:solidFill>
                  <a:schemeClr val="tx1"/>
                </a:solidFill>
                <a:latin typeface="Arial" panose="020B0604020202020204" pitchFamily="34" charset="0"/>
                <a:ea typeface="+mn-ea"/>
                <a:cs typeface="+mn-cs"/>
              </a:defRPr>
            </a:lvl3pPr>
            <a:lvl4pPr marL="0" indent="0">
              <a:lnSpc>
                <a:spcPts val="1440"/>
              </a:lnSpc>
              <a:buNone/>
              <a:defRPr lang="en-US" sz="1200" b="0" kern="1200" dirty="0" smtClean="0">
                <a:solidFill>
                  <a:schemeClr val="tx1"/>
                </a:solidFill>
                <a:latin typeface="Arial" panose="020B0604020202020204" pitchFamily="34" charset="0"/>
                <a:ea typeface="+mn-ea"/>
                <a:cs typeface="+mn-cs"/>
              </a:defRPr>
            </a:lvl4pPr>
            <a:lvl5pPr marL="0" indent="0">
              <a:lnSpc>
                <a:spcPts val="1440"/>
              </a:lnSpc>
              <a:buNone/>
              <a:defRPr lang="en-US" sz="1200" b="0" kern="1200" baseline="0" dirty="0">
                <a:solidFill>
                  <a:schemeClr val="tx1"/>
                </a:solidFill>
                <a:latin typeface="Arial" panose="020B0604020202020204" pitchFamily="34" charset="0"/>
                <a:ea typeface="+mn-ea"/>
                <a:cs typeface="+mn-cs"/>
              </a:defRPr>
            </a:lvl5pPr>
          </a:lstStyle>
          <a:p>
            <a:pPr marL="233351" lvl="0" indent="-233351" algn="l" defTabSz="457178"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Click to edit Master text styles</a:t>
            </a:r>
          </a:p>
          <a:p>
            <a:pPr marL="233351" lvl="1" indent="-233351" algn="l" defTabSz="457178"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Second level</a:t>
            </a:r>
          </a:p>
          <a:p>
            <a:pPr marL="233351" lvl="2" indent="-233351" algn="l" defTabSz="457178"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Third level</a:t>
            </a:r>
          </a:p>
          <a:p>
            <a:pPr marL="233351" lvl="3" indent="-233351" algn="l" defTabSz="457178"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Fourth level</a:t>
            </a:r>
          </a:p>
          <a:p>
            <a:pPr marL="233351" lvl="4" indent="-233351" algn="l" defTabSz="457178"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Fifth level</a:t>
            </a:r>
          </a:p>
        </p:txBody>
      </p:sp>
      <p:sp>
        <p:nvSpPr>
          <p:cNvPr id="3" name="Slide Number Placeholder 2">
            <a:extLst>
              <a:ext uri="{FF2B5EF4-FFF2-40B4-BE49-F238E27FC236}">
                <a16:creationId xmlns:a16="http://schemas.microsoft.com/office/drawing/2014/main" id="{2FC98B13-45D0-449E-90F9-E4461388EFC6}"/>
              </a:ext>
            </a:extLst>
          </p:cNvPr>
          <p:cNvSpPr>
            <a:spLocks noGrp="1"/>
          </p:cNvSpPr>
          <p:nvPr>
            <p:ph type="sldNum" sz="quarter" idx="11"/>
          </p:nvPr>
        </p:nvSpPr>
        <p:spPr/>
        <p:txBody>
          <a:bodyPr/>
          <a:lstStyle>
            <a:lvl1pPr>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71482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2 lines, 1 column copy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552451"/>
            <a:ext cx="8229600" cy="497912"/>
          </a:xfrm>
        </p:spPr>
        <p:txBody>
          <a:bodyPr vert="horz" lIns="0" tIns="0" rIns="91440" bIns="45720" rtlCol="0" anchor="t">
            <a:noAutofit/>
          </a:bodyPr>
          <a:lstStyle>
            <a:lvl1pPr>
              <a:defRPr lang="en-US" sz="2400" dirty="0"/>
            </a:lvl1pPr>
          </a:lstStyle>
          <a:p>
            <a:pPr lvl="0"/>
            <a:r>
              <a:rPr lang="en-US"/>
              <a:t>Title - Title Case, Arial 24 Pt</a:t>
            </a:r>
            <a:br>
              <a:rPr lang="en-US"/>
            </a:br>
            <a:r>
              <a:rPr lang="en-US"/>
              <a:t>2 Line Max</a:t>
            </a:r>
          </a:p>
        </p:txBody>
      </p:sp>
      <p:sp>
        <p:nvSpPr>
          <p:cNvPr id="7" name="Content Placeholder 2"/>
          <p:cNvSpPr>
            <a:spLocks noGrp="1"/>
          </p:cNvSpPr>
          <p:nvPr>
            <p:ph sz="half" idx="1" hasCustomPrompt="1"/>
          </p:nvPr>
        </p:nvSpPr>
        <p:spPr>
          <a:xfrm>
            <a:off x="423718" y="1428752"/>
            <a:ext cx="8224982" cy="3226531"/>
          </a:xfrm>
          <a:prstGeom prst="rect">
            <a:avLst/>
          </a:prstGeom>
        </p:spPr>
        <p:txBody>
          <a:bodyPr lIns="0"/>
          <a:lstStyle>
            <a:lvl1pPr marL="342884" indent="-342884">
              <a:lnSpc>
                <a:spcPts val="2880"/>
              </a:lnSpc>
              <a:spcBef>
                <a:spcPts val="600"/>
              </a:spcBef>
              <a:spcAft>
                <a:spcPts val="600"/>
              </a:spcAft>
              <a:defRPr lang="en-US" sz="1400" b="0" kern="1200" spc="2" noProof="0" dirty="0">
                <a:solidFill>
                  <a:schemeClr val="tx1"/>
                </a:solidFill>
                <a:latin typeface="Arial" panose="020B0604020202020204" pitchFamily="34" charset="0"/>
                <a:ea typeface="+mn-ea"/>
                <a:cs typeface="+mn-cs"/>
              </a:defRPr>
            </a:lvl1pPr>
            <a:lvl2pPr>
              <a:defRPr sz="1200" b="0">
                <a:solidFill>
                  <a:schemeClr val="tx1"/>
                </a:solidFill>
                <a:latin typeface="Arial" panose="020B0604020202020204" pitchFamily="34" charset="0"/>
              </a:defRPr>
            </a:lvl2pPr>
            <a:lvl3pPr>
              <a:defRPr sz="1200" b="0">
                <a:solidFill>
                  <a:schemeClr val="tx1"/>
                </a:solidFill>
              </a:defRPr>
            </a:lvl3pPr>
            <a:lvl4pPr>
              <a:defRPr sz="1200" b="0">
                <a:solidFill>
                  <a:schemeClr val="tx1"/>
                </a:solidFill>
              </a:defRPr>
            </a:lvl4pPr>
            <a:lvl5pPr>
              <a:defRPr sz="1200" b="0">
                <a:solidFill>
                  <a:schemeClr val="tx1"/>
                </a:solidFill>
              </a:defRPr>
            </a:lvl5pPr>
            <a:lvl6pPr>
              <a:defRPr sz="1800"/>
            </a:lvl6pPr>
            <a:lvl7pPr>
              <a:defRPr sz="1800"/>
            </a:lvl7pPr>
            <a:lvl8pPr>
              <a:defRPr sz="1800"/>
            </a:lvl8pPr>
            <a:lvl9pPr>
              <a:defRPr sz="1800"/>
            </a:lvl9pPr>
          </a:lstStyle>
          <a:p>
            <a:pPr marL="233351" lvl="0" indent="-233351" algn="l" defTabSz="457178"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2"/>
          </p:nvPr>
        </p:nvSpPr>
        <p:spPr>
          <a:xfrm>
            <a:off x="460187"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80" indent="0">
              <a:lnSpc>
                <a:spcPct val="100000"/>
              </a:lnSpc>
              <a:spcBef>
                <a:spcPts val="0"/>
              </a:spcBef>
              <a:spcAft>
                <a:spcPts val="0"/>
              </a:spcAft>
              <a:buNone/>
              <a:defRPr/>
            </a:lvl2pPr>
            <a:lvl3pPr marL="749264" indent="0">
              <a:lnSpc>
                <a:spcPct val="100000"/>
              </a:lnSpc>
              <a:spcBef>
                <a:spcPts val="0"/>
              </a:spcBef>
              <a:spcAft>
                <a:spcPts val="0"/>
              </a:spcAft>
              <a:buNone/>
              <a:defRPr/>
            </a:lvl3pPr>
            <a:lvl4pPr marL="1092146" indent="0">
              <a:lnSpc>
                <a:spcPct val="100000"/>
              </a:lnSpc>
              <a:spcBef>
                <a:spcPts val="0"/>
              </a:spcBef>
              <a:spcAft>
                <a:spcPts val="0"/>
              </a:spcAft>
              <a:buNone/>
              <a:defRPr/>
            </a:lvl4pPr>
            <a:lvl5pPr marL="1371532"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D2A43D5-046C-497F-9471-58F9E9F29733}"/>
              </a:ext>
            </a:extLst>
          </p:cNvPr>
          <p:cNvSpPr>
            <a:spLocks noGrp="1"/>
          </p:cNvSpPr>
          <p:nvPr>
            <p:ph type="sldNum" sz="quarter" idx="4"/>
          </p:nvPr>
        </p:nvSpPr>
        <p:spPr>
          <a:xfrm>
            <a:off x="428672" y="4766299"/>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136991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6116" y="552452"/>
            <a:ext cx="8267700" cy="323165"/>
          </a:xfrm>
        </p:spPr>
        <p:txBody>
          <a:bodyPr vert="horz" lIns="0" tIns="0" rIns="91440" bIns="45720" rtlCol="0" anchor="t">
            <a:noAutofit/>
          </a:bodyPr>
          <a:lstStyle>
            <a:lvl1pPr>
              <a:defRPr lang="en-US" sz="2400" dirty="0"/>
            </a:lvl1pPr>
          </a:lstStyle>
          <a:p>
            <a:pPr lvl="0"/>
            <a:r>
              <a:rPr lang="en-US"/>
              <a:t>Title - Title Case, Arial 24 Pt</a:t>
            </a:r>
          </a:p>
        </p:txBody>
      </p:sp>
      <p:sp>
        <p:nvSpPr>
          <p:cNvPr id="7" name="Content Placeholder 2"/>
          <p:cNvSpPr>
            <a:spLocks noGrp="1"/>
          </p:cNvSpPr>
          <p:nvPr>
            <p:ph sz="half" idx="1"/>
          </p:nvPr>
        </p:nvSpPr>
        <p:spPr>
          <a:xfrm>
            <a:off x="424573" y="1201905"/>
            <a:ext cx="8224982" cy="3385337"/>
          </a:xfrm>
          <a:prstGeom prst="rect">
            <a:avLst/>
          </a:prstGeom>
        </p:spPr>
        <p:txBody>
          <a:bodyPr lIns="0"/>
          <a:lstStyle>
            <a:lvl1pPr marL="342884" indent="-342884">
              <a:lnSpc>
                <a:spcPts val="2880"/>
              </a:lnSpc>
              <a:defRPr lang="en-US" sz="1400" b="0" kern="1200" spc="2" noProof="0" dirty="0">
                <a:solidFill>
                  <a:schemeClr val="tx1"/>
                </a:solidFill>
                <a:latin typeface="Arial" panose="020B0604020202020204" pitchFamily="34" charset="0"/>
                <a:ea typeface="+mn-ea"/>
                <a:cs typeface="+mn-cs"/>
              </a:defRPr>
            </a:lvl1pPr>
            <a:lvl2pPr marL="512738" indent="-171442">
              <a:defRPr sz="1200" b="0">
                <a:solidFill>
                  <a:schemeClr val="tx1"/>
                </a:solidFill>
              </a:defRPr>
            </a:lvl2pPr>
            <a:lvl3pPr>
              <a:defRPr lang="en-US" sz="1000" b="0" kern="1200" baseline="0" dirty="0">
                <a:solidFill>
                  <a:schemeClr val="tx1"/>
                </a:solidFill>
                <a:latin typeface="Arial" panose="020B0604020202020204" pitchFamily="34" charset="0"/>
                <a:ea typeface="+mn-ea"/>
                <a:cs typeface="+mn-cs"/>
              </a:defRPr>
            </a:lvl3pPr>
            <a:lvl4pPr>
              <a:defRPr sz="1000" b="0">
                <a:solidFill>
                  <a:schemeClr val="tx1"/>
                </a:solidFill>
              </a:defRPr>
            </a:lvl4pPr>
            <a:lvl5pPr>
              <a:defRPr sz="1000" b="0">
                <a:solidFill>
                  <a:schemeClr val="tx1"/>
                </a:solidFill>
              </a:defRPr>
            </a:lvl5pPr>
            <a:lvl6pPr>
              <a:defRPr sz="1800"/>
            </a:lvl6pPr>
            <a:lvl7pPr>
              <a:defRPr sz="1800"/>
            </a:lvl7pPr>
            <a:lvl8pPr>
              <a:defRPr sz="1800"/>
            </a:lvl8pPr>
            <a:lvl9pPr>
              <a:defRPr sz="1800"/>
            </a:lvl9pPr>
          </a:lstStyle>
          <a:p>
            <a:pPr marL="233351" lvl="0" indent="-233351" algn="l" defTabSz="457178"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Click to edit Master text styles</a:t>
            </a:r>
          </a:p>
          <a:p>
            <a:pPr marL="233351" lvl="1" indent="-233351" algn="l" defTabSz="457178"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Second level</a:t>
            </a:r>
          </a:p>
          <a:p>
            <a:pPr marL="233351" lvl="2" indent="-233351" algn="l" defTabSz="457178"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Third level</a:t>
            </a:r>
          </a:p>
          <a:p>
            <a:pPr marL="233351" lvl="3" indent="-233351" algn="l" defTabSz="457178" rtl="0" eaLnBrk="1" latinLnBrk="0" hangingPunct="1">
              <a:lnSpc>
                <a:spcPts val="1440"/>
              </a:lnSpc>
              <a:spcBef>
                <a:spcPts val="0"/>
              </a:spcBef>
              <a:spcAft>
                <a:spcPts val="600"/>
              </a:spcAft>
              <a:buClr>
                <a:schemeClr val="tx1"/>
              </a:buClr>
              <a:buSzPct val="110000"/>
              <a:buFont typeface="Wingdings" panose="05000000000000000000" pitchFamily="2" charset="2"/>
              <a:buChar char="§"/>
              <a:tabLst/>
            </a:pPr>
            <a:r>
              <a:rPr lang="en-US"/>
              <a:t>Fourth level</a:t>
            </a:r>
          </a:p>
        </p:txBody>
      </p:sp>
      <p:sp>
        <p:nvSpPr>
          <p:cNvPr id="4" name="Content Placeholder 5"/>
          <p:cNvSpPr>
            <a:spLocks noGrp="1"/>
          </p:cNvSpPr>
          <p:nvPr>
            <p:ph sz="quarter" idx="11" hasCustomPrompt="1"/>
          </p:nvPr>
        </p:nvSpPr>
        <p:spPr>
          <a:xfrm>
            <a:off x="424574" y="895352"/>
            <a:ext cx="8224521" cy="193899"/>
          </a:xfrm>
        </p:spPr>
        <p:txBody>
          <a:bodyPr vert="horz" wrap="square" lIns="0" tIns="0" rIns="91440" bIns="0" rtlCol="0" anchor="t">
            <a:spAutoFit/>
          </a:bodyPr>
          <a:lstStyle>
            <a:lvl1pPr marL="0" indent="0" algn="l" defTabSz="457178" rtl="0" eaLnBrk="1" latinLnBrk="0" hangingPunct="1">
              <a:lnSpc>
                <a:spcPct val="90000"/>
              </a:lnSpc>
              <a:spcBef>
                <a:spcPct val="0"/>
              </a:spcBef>
              <a:buNone/>
              <a:defRPr lang="en-US" sz="1400" b="0" kern="1200" smtClean="0">
                <a:solidFill>
                  <a:schemeClr val="tx1"/>
                </a:solidFill>
                <a:latin typeface="Arial" panose="020B0604020202020204" pitchFamily="34" charset="0"/>
                <a:ea typeface="+mj-ea"/>
                <a:cs typeface="+mj-cs"/>
              </a:defRPr>
            </a:lvl1pPr>
            <a:lvl2pPr algn="l" defTabSz="457178" rtl="0" eaLnBrk="1" latinLnBrk="0" hangingPunct="1">
              <a:lnSpc>
                <a:spcPct val="90000"/>
              </a:lnSpc>
              <a:spcBef>
                <a:spcPct val="0"/>
              </a:spcBef>
              <a:buNone/>
              <a:defRPr lang="en-US" sz="2800" b="0" kern="1200" smtClean="0">
                <a:solidFill>
                  <a:schemeClr val="tx1"/>
                </a:solidFill>
                <a:latin typeface="+mj-lt"/>
                <a:ea typeface="+mj-ea"/>
                <a:cs typeface="+mj-cs"/>
              </a:defRPr>
            </a:lvl2pPr>
            <a:lvl3pPr algn="l" defTabSz="457178" rtl="0" eaLnBrk="1" latinLnBrk="0" hangingPunct="1">
              <a:lnSpc>
                <a:spcPct val="90000"/>
              </a:lnSpc>
              <a:spcBef>
                <a:spcPct val="0"/>
              </a:spcBef>
              <a:buNone/>
              <a:defRPr lang="en-US" sz="2800" b="0" kern="1200" smtClean="0">
                <a:solidFill>
                  <a:schemeClr val="tx1"/>
                </a:solidFill>
                <a:latin typeface="+mj-lt"/>
                <a:ea typeface="+mj-ea"/>
                <a:cs typeface="+mj-cs"/>
              </a:defRPr>
            </a:lvl3pPr>
            <a:lvl4pPr algn="l" defTabSz="457178" rtl="0" eaLnBrk="1" latinLnBrk="0" hangingPunct="1">
              <a:lnSpc>
                <a:spcPct val="90000"/>
              </a:lnSpc>
              <a:spcBef>
                <a:spcPct val="0"/>
              </a:spcBef>
              <a:buNone/>
              <a:defRPr lang="en-US" sz="2800" b="0" kern="1200" smtClean="0">
                <a:solidFill>
                  <a:schemeClr val="tx1"/>
                </a:solidFill>
                <a:latin typeface="+mj-lt"/>
                <a:ea typeface="+mj-ea"/>
                <a:cs typeface="+mj-cs"/>
              </a:defRPr>
            </a:lvl4pPr>
            <a:lvl5pPr algn="l" defTabSz="457178" rtl="0" eaLnBrk="1" latinLnBrk="0" hangingPunct="1">
              <a:lnSpc>
                <a:spcPct val="90000"/>
              </a:lnSpc>
              <a:spcBef>
                <a:spcPct val="0"/>
              </a:spcBef>
              <a:buNone/>
              <a:defRPr lang="en-US" sz="2800" b="0" kern="1200" dirty="0" smtClean="0">
                <a:solidFill>
                  <a:schemeClr val="tx1"/>
                </a:solidFill>
                <a:latin typeface="+mj-lt"/>
                <a:ea typeface="+mj-ea"/>
                <a:cs typeface="+mj-cs"/>
              </a:defRPr>
            </a:lvl5pPr>
          </a:lstStyle>
          <a:p>
            <a:pPr lvl="0"/>
            <a:r>
              <a:rPr lang="en-US"/>
              <a:t>Subtitle | 14 Pt | Max 2 Lines | Max Character: 100 </a:t>
            </a:r>
          </a:p>
        </p:txBody>
      </p:sp>
      <p:sp>
        <p:nvSpPr>
          <p:cNvPr id="9" name="Text Placeholder 8"/>
          <p:cNvSpPr>
            <a:spLocks noGrp="1"/>
          </p:cNvSpPr>
          <p:nvPr>
            <p:ph type="body" sz="quarter" idx="12"/>
          </p:nvPr>
        </p:nvSpPr>
        <p:spPr>
          <a:xfrm>
            <a:off x="460187"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80" indent="0">
              <a:lnSpc>
                <a:spcPct val="100000"/>
              </a:lnSpc>
              <a:spcBef>
                <a:spcPts val="0"/>
              </a:spcBef>
              <a:spcAft>
                <a:spcPts val="0"/>
              </a:spcAft>
              <a:buNone/>
              <a:defRPr/>
            </a:lvl2pPr>
            <a:lvl3pPr marL="749264" indent="0">
              <a:lnSpc>
                <a:spcPct val="100000"/>
              </a:lnSpc>
              <a:spcBef>
                <a:spcPts val="0"/>
              </a:spcBef>
              <a:spcAft>
                <a:spcPts val="0"/>
              </a:spcAft>
              <a:buNone/>
              <a:defRPr/>
            </a:lvl3pPr>
            <a:lvl4pPr marL="1092146" indent="0">
              <a:lnSpc>
                <a:spcPct val="100000"/>
              </a:lnSpc>
              <a:spcBef>
                <a:spcPts val="0"/>
              </a:spcBef>
              <a:spcAft>
                <a:spcPts val="0"/>
              </a:spcAft>
              <a:buNone/>
              <a:defRPr/>
            </a:lvl4pPr>
            <a:lvl5pPr marL="1371532" indent="0">
              <a:lnSpc>
                <a:spcPct val="100000"/>
              </a:lnSpc>
              <a:spcBef>
                <a:spcPts val="0"/>
              </a:spcBef>
              <a:spcAft>
                <a:spcPts val="0"/>
              </a:spcAft>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BBBF7996-58DD-427A-A257-9EDFC1ECAB05}"/>
              </a:ext>
            </a:extLst>
          </p:cNvPr>
          <p:cNvSpPr>
            <a:spLocks noGrp="1"/>
          </p:cNvSpPr>
          <p:nvPr>
            <p:ph type="sldNum" sz="quarter" idx="4"/>
          </p:nvPr>
        </p:nvSpPr>
        <p:spPr>
          <a:xfrm>
            <a:off x="428672" y="4766299"/>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176752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547015"/>
            <a:ext cx="8229600" cy="875111"/>
          </a:xfrm>
        </p:spPr>
        <p:txBody>
          <a:bodyPr vert="horz" lIns="0" tIns="0" rIns="91440" bIns="45720" rtlCol="0" anchor="t">
            <a:noAutofit/>
          </a:bodyPr>
          <a:lstStyle>
            <a:lvl1pPr>
              <a:defRPr lang="en-US" sz="2400" dirty="0"/>
            </a:lvl1pPr>
          </a:lstStyle>
          <a:p>
            <a:pPr lvl="0"/>
            <a:r>
              <a:rPr lang="en-US"/>
              <a:t>Title - Title Case, Arial 24 Pt</a:t>
            </a:r>
            <a:br>
              <a:rPr lang="en-US"/>
            </a:br>
            <a:r>
              <a:rPr lang="en-US"/>
              <a:t>2 Line Max</a:t>
            </a:r>
          </a:p>
        </p:txBody>
      </p:sp>
      <p:sp>
        <p:nvSpPr>
          <p:cNvPr id="5" name="Text Placeholder 8"/>
          <p:cNvSpPr>
            <a:spLocks noGrp="1"/>
          </p:cNvSpPr>
          <p:nvPr>
            <p:ph type="body" sz="quarter" idx="12"/>
          </p:nvPr>
        </p:nvSpPr>
        <p:spPr>
          <a:xfrm>
            <a:off x="460187"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80" indent="0">
              <a:lnSpc>
                <a:spcPct val="100000"/>
              </a:lnSpc>
              <a:spcBef>
                <a:spcPts val="0"/>
              </a:spcBef>
              <a:spcAft>
                <a:spcPts val="0"/>
              </a:spcAft>
              <a:buNone/>
              <a:defRPr/>
            </a:lvl2pPr>
            <a:lvl3pPr marL="749264" indent="0">
              <a:lnSpc>
                <a:spcPct val="100000"/>
              </a:lnSpc>
              <a:spcBef>
                <a:spcPts val="0"/>
              </a:spcBef>
              <a:spcAft>
                <a:spcPts val="0"/>
              </a:spcAft>
              <a:buNone/>
              <a:defRPr/>
            </a:lvl3pPr>
            <a:lvl4pPr marL="1092146" indent="0">
              <a:lnSpc>
                <a:spcPct val="100000"/>
              </a:lnSpc>
              <a:spcBef>
                <a:spcPts val="0"/>
              </a:spcBef>
              <a:spcAft>
                <a:spcPts val="0"/>
              </a:spcAft>
              <a:buNone/>
              <a:defRPr/>
            </a:lvl4pPr>
            <a:lvl5pPr marL="1371532" indent="0">
              <a:lnSpc>
                <a:spcPct val="100000"/>
              </a:lnSpc>
              <a:spcBef>
                <a:spcPts val="0"/>
              </a:spcBef>
              <a:spcAft>
                <a:spcPts val="0"/>
              </a:spcAft>
              <a:buNone/>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399D1090-145C-4A8B-821A-A2056D9D34C9}"/>
              </a:ext>
            </a:extLst>
          </p:cNvPr>
          <p:cNvSpPr>
            <a:spLocks noGrp="1"/>
          </p:cNvSpPr>
          <p:nvPr>
            <p:ph type="sldNum" sz="quarter" idx="4"/>
          </p:nvPr>
        </p:nvSpPr>
        <p:spPr>
          <a:xfrm>
            <a:off x="428672" y="4766299"/>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spTree>
    <p:extLst>
      <p:ext uri="{BB962C8B-B14F-4D97-AF65-F5344CB8AC3E}">
        <p14:creationId xmlns:p14="http://schemas.microsoft.com/office/powerpoint/2010/main" val="274438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ubtitle, 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19100" y="552452"/>
            <a:ext cx="8229600" cy="378565"/>
          </a:xfrm>
        </p:spPr>
        <p:txBody>
          <a:bodyPr wrap="square">
            <a:spAutoFit/>
          </a:bodyPr>
          <a:lstStyle>
            <a:lvl1pPr>
              <a:defRPr sz="2400"/>
            </a:lvl1pPr>
          </a:lstStyle>
          <a:p>
            <a:r>
              <a:rPr lang="en-US"/>
              <a:t>Title - Title Case, Arial 24 Pt</a:t>
            </a:r>
          </a:p>
        </p:txBody>
      </p:sp>
      <p:sp>
        <p:nvSpPr>
          <p:cNvPr id="5" name="Content Placeholder 5"/>
          <p:cNvSpPr>
            <a:spLocks noGrp="1"/>
          </p:cNvSpPr>
          <p:nvPr>
            <p:ph sz="quarter" idx="11" hasCustomPrompt="1"/>
          </p:nvPr>
        </p:nvSpPr>
        <p:spPr>
          <a:xfrm>
            <a:off x="419102" y="896591"/>
            <a:ext cx="8224521" cy="193899"/>
          </a:xfrm>
        </p:spPr>
        <p:txBody>
          <a:bodyPr vert="horz" wrap="square" lIns="0" tIns="0" rIns="91440" bIns="0" rtlCol="0" anchor="t">
            <a:spAutoFit/>
          </a:bodyPr>
          <a:lstStyle>
            <a:lvl1pPr marL="0" indent="0" algn="l" defTabSz="457178" rtl="0" eaLnBrk="1" latinLnBrk="0" hangingPunct="1">
              <a:lnSpc>
                <a:spcPct val="90000"/>
              </a:lnSpc>
              <a:spcBef>
                <a:spcPct val="0"/>
              </a:spcBef>
              <a:buNone/>
              <a:defRPr lang="en-US" sz="1400" b="0" kern="1200" spc="2" dirty="0">
                <a:solidFill>
                  <a:schemeClr val="tx1"/>
                </a:solidFill>
                <a:latin typeface="Arial" panose="020B0604020202020204" pitchFamily="34" charset="0"/>
                <a:ea typeface="+mj-ea"/>
                <a:cs typeface="+mj-cs"/>
              </a:defRPr>
            </a:lvl1pPr>
            <a:lvl2pPr algn="l" defTabSz="457178" rtl="0" eaLnBrk="1" latinLnBrk="0" hangingPunct="1">
              <a:lnSpc>
                <a:spcPct val="90000"/>
              </a:lnSpc>
              <a:spcBef>
                <a:spcPct val="0"/>
              </a:spcBef>
              <a:buNone/>
              <a:defRPr lang="en-US" sz="2800" b="0" kern="1200" smtClean="0">
                <a:solidFill>
                  <a:schemeClr val="tx1"/>
                </a:solidFill>
                <a:latin typeface="+mj-lt"/>
                <a:ea typeface="+mj-ea"/>
                <a:cs typeface="+mj-cs"/>
              </a:defRPr>
            </a:lvl2pPr>
            <a:lvl3pPr algn="l" defTabSz="457178" rtl="0" eaLnBrk="1" latinLnBrk="0" hangingPunct="1">
              <a:lnSpc>
                <a:spcPct val="90000"/>
              </a:lnSpc>
              <a:spcBef>
                <a:spcPct val="0"/>
              </a:spcBef>
              <a:buNone/>
              <a:defRPr lang="en-US" sz="2800" b="0" kern="1200" smtClean="0">
                <a:solidFill>
                  <a:schemeClr val="tx1"/>
                </a:solidFill>
                <a:latin typeface="+mj-lt"/>
                <a:ea typeface="+mj-ea"/>
                <a:cs typeface="+mj-cs"/>
              </a:defRPr>
            </a:lvl3pPr>
            <a:lvl4pPr algn="l" defTabSz="457178" rtl="0" eaLnBrk="1" latinLnBrk="0" hangingPunct="1">
              <a:lnSpc>
                <a:spcPct val="90000"/>
              </a:lnSpc>
              <a:spcBef>
                <a:spcPct val="0"/>
              </a:spcBef>
              <a:buNone/>
              <a:defRPr lang="en-US" sz="2800" b="0" kern="1200" smtClean="0">
                <a:solidFill>
                  <a:schemeClr val="tx1"/>
                </a:solidFill>
                <a:latin typeface="+mj-lt"/>
                <a:ea typeface="+mj-ea"/>
                <a:cs typeface="+mj-cs"/>
              </a:defRPr>
            </a:lvl4pPr>
            <a:lvl5pPr algn="l" defTabSz="457178" rtl="0" eaLnBrk="1" latinLnBrk="0" hangingPunct="1">
              <a:lnSpc>
                <a:spcPct val="90000"/>
              </a:lnSpc>
              <a:spcBef>
                <a:spcPct val="0"/>
              </a:spcBef>
              <a:buNone/>
              <a:defRPr lang="en-US" sz="2800" b="0" kern="1200" dirty="0" smtClean="0">
                <a:solidFill>
                  <a:schemeClr val="tx1"/>
                </a:solidFill>
                <a:latin typeface="+mj-lt"/>
                <a:ea typeface="+mj-ea"/>
                <a:cs typeface="+mj-cs"/>
              </a:defRPr>
            </a:lvl5pPr>
          </a:lstStyle>
          <a:p>
            <a:pPr lvl="0"/>
            <a:r>
              <a:rPr lang="en-US"/>
              <a:t>Subtitle | 14 Pt | Max 2 Lines | Max Character: 100 </a:t>
            </a:r>
          </a:p>
        </p:txBody>
      </p:sp>
      <p:sp>
        <p:nvSpPr>
          <p:cNvPr id="8" name="Text Placeholder 8"/>
          <p:cNvSpPr>
            <a:spLocks noGrp="1"/>
          </p:cNvSpPr>
          <p:nvPr>
            <p:ph type="body" sz="quarter" idx="12"/>
          </p:nvPr>
        </p:nvSpPr>
        <p:spPr>
          <a:xfrm>
            <a:off x="460187" y="4448176"/>
            <a:ext cx="8223631" cy="204788"/>
          </a:xfrm>
        </p:spPr>
        <p:txBody>
          <a:bodyPr/>
          <a:lstStyle>
            <a:lvl1pPr marL="0" indent="0">
              <a:lnSpc>
                <a:spcPct val="100000"/>
              </a:lnSpc>
              <a:spcBef>
                <a:spcPts val="0"/>
              </a:spcBef>
              <a:spcAft>
                <a:spcPts val="0"/>
              </a:spcAft>
              <a:buNone/>
              <a:defRPr sz="1000">
                <a:solidFill>
                  <a:srgbClr val="58676D"/>
                </a:solidFill>
              </a:defRPr>
            </a:lvl1pPr>
            <a:lvl2pPr marL="393680" indent="0">
              <a:lnSpc>
                <a:spcPct val="100000"/>
              </a:lnSpc>
              <a:spcBef>
                <a:spcPts val="0"/>
              </a:spcBef>
              <a:spcAft>
                <a:spcPts val="0"/>
              </a:spcAft>
              <a:buNone/>
              <a:defRPr/>
            </a:lvl2pPr>
            <a:lvl3pPr marL="749264" indent="0">
              <a:lnSpc>
                <a:spcPct val="100000"/>
              </a:lnSpc>
              <a:spcBef>
                <a:spcPts val="0"/>
              </a:spcBef>
              <a:spcAft>
                <a:spcPts val="0"/>
              </a:spcAft>
              <a:buNone/>
              <a:defRPr/>
            </a:lvl3pPr>
            <a:lvl4pPr marL="1092146" indent="0">
              <a:lnSpc>
                <a:spcPct val="100000"/>
              </a:lnSpc>
              <a:spcBef>
                <a:spcPts val="0"/>
              </a:spcBef>
              <a:spcAft>
                <a:spcPts val="0"/>
              </a:spcAft>
              <a:buNone/>
              <a:defRPr/>
            </a:lvl4pPr>
            <a:lvl5pPr marL="1371532" indent="0">
              <a:lnSpc>
                <a:spcPct val="100000"/>
              </a:lnSpc>
              <a:spcBef>
                <a:spcPts val="0"/>
              </a:spcBef>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143378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61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Clea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30554"/>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lean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E4EE73-BB88-4E2F-AD48-D1F258FE950C}"/>
              </a:ext>
            </a:extLst>
          </p:cNvPr>
          <p:cNvSpPr>
            <a:spLocks noGrp="1"/>
          </p:cNvSpPr>
          <p:nvPr>
            <p:ph type="body" sz="quarter" idx="10"/>
          </p:nvPr>
        </p:nvSpPr>
        <p:spPr>
          <a:xfrm>
            <a:off x="419102" y="511277"/>
            <a:ext cx="8342313" cy="220662"/>
          </a:xfrm>
        </p:spPr>
        <p:txBody>
          <a:bodyPr tIns="0"/>
          <a:lstStyle>
            <a:lvl1pPr>
              <a:buNone/>
              <a:defRPr sz="1100" b="1"/>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3967708809"/>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orp and Event Divider light Blu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9DAC-BD2D-4506-B206-43DD4651159C}"/>
              </a:ext>
            </a:extLst>
          </p:cNvPr>
          <p:cNvSpPr>
            <a:spLocks noGrp="1"/>
          </p:cNvSpPr>
          <p:nvPr>
            <p:ph type="title"/>
          </p:nvPr>
        </p:nvSpPr>
        <p:spPr>
          <a:xfrm>
            <a:off x="419101" y="994784"/>
            <a:ext cx="4214493" cy="1588127"/>
          </a:xfrm>
        </p:spPr>
        <p:txBody>
          <a:bodyPr anchor="t" anchorCtr="0">
            <a:noAutofit/>
          </a:bodyPr>
          <a:lstStyle>
            <a:lvl1pPr marL="0" marR="0" indent="0" algn="l" defTabSz="457178" rtl="0" eaLnBrk="1" fontAlgn="auto" latinLnBrk="0" hangingPunct="1">
              <a:lnSpc>
                <a:spcPct val="90000"/>
              </a:lnSpc>
              <a:spcBef>
                <a:spcPct val="0"/>
              </a:spcBef>
              <a:spcAft>
                <a:spcPts val="0"/>
              </a:spcAft>
              <a:buClrTx/>
              <a:buSzTx/>
              <a:buFontTx/>
              <a:buNone/>
              <a:tabLst/>
              <a:defRPr sz="4800"/>
            </a:lvl1pPr>
          </a:lstStyle>
          <a:p>
            <a:r>
              <a:rPr lang="en-US"/>
              <a:t>Click to edit Master title style</a:t>
            </a:r>
          </a:p>
        </p:txBody>
      </p:sp>
      <p:cxnSp>
        <p:nvCxnSpPr>
          <p:cNvPr id="5" name="Straight Connector 4">
            <a:extLst>
              <a:ext uri="{FF2B5EF4-FFF2-40B4-BE49-F238E27FC236}">
                <a16:creationId xmlns:a16="http://schemas.microsoft.com/office/drawing/2014/main" id="{13780D55-AE83-4E47-A739-EE4F32957C2E}"/>
              </a:ext>
            </a:extLst>
          </p:cNvPr>
          <p:cNvCxnSpPr>
            <a:cxnSpLocks/>
          </p:cNvCxnSpPr>
          <p:nvPr userDrawn="1"/>
        </p:nvCxnSpPr>
        <p:spPr>
          <a:xfrm>
            <a:off x="419101" y="869517"/>
            <a:ext cx="4126523"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38F2D69E-A75B-4899-9782-700060C094BA}"/>
              </a:ext>
            </a:extLst>
          </p:cNvPr>
          <p:cNvSpPr>
            <a:spLocks noGrp="1"/>
          </p:cNvSpPr>
          <p:nvPr>
            <p:ph sz="quarter" idx="10"/>
          </p:nvPr>
        </p:nvSpPr>
        <p:spPr>
          <a:xfrm>
            <a:off x="468313" y="2906714"/>
            <a:ext cx="4221162" cy="1735137"/>
          </a:xfrm>
          <a:prstGeom prst="rect">
            <a:avLst/>
          </a:prstGeom>
        </p:spPr>
        <p:txBody>
          <a:bodyPr lIns="0">
            <a:noAutofit/>
          </a:bodyPr>
          <a:lstStyle>
            <a:lvl1pPr marL="0" indent="0">
              <a:lnSpc>
                <a:spcPts val="1440"/>
              </a:lnSpc>
              <a:buNone/>
              <a:defRPr lang="en-US" sz="1200" kern="1200" spc="2" dirty="0" smtClean="0">
                <a:solidFill>
                  <a:srgbClr val="FFFFFF"/>
                </a:solidFill>
                <a:latin typeface="Arial" panose="020B0604020202020204" pitchFamily="34" charset="0"/>
                <a:ea typeface="+mn-ea"/>
                <a:cs typeface="HelveticaNeue-Light"/>
              </a:defRPr>
            </a:lvl1pPr>
            <a:lvl2pPr marL="0" indent="0">
              <a:lnSpc>
                <a:spcPts val="1440"/>
              </a:lnSpc>
              <a:buNone/>
              <a:defRPr lang="en-US" sz="1200" kern="1200" spc="2" dirty="0" smtClean="0">
                <a:solidFill>
                  <a:srgbClr val="FFFFFF"/>
                </a:solidFill>
                <a:latin typeface="+mj-lt"/>
                <a:ea typeface="+mn-ea"/>
                <a:cs typeface="HelveticaNeue-Light"/>
              </a:defRPr>
            </a:lvl2pPr>
            <a:lvl3pPr marL="0" indent="0">
              <a:lnSpc>
                <a:spcPts val="1440"/>
              </a:lnSpc>
              <a:buNone/>
              <a:defRPr lang="en-US" sz="1200" kern="1200" spc="2" dirty="0" smtClean="0">
                <a:solidFill>
                  <a:srgbClr val="FFFFFF"/>
                </a:solidFill>
                <a:latin typeface="+mj-lt"/>
                <a:ea typeface="+mn-ea"/>
                <a:cs typeface="HelveticaNeue-Light"/>
              </a:defRPr>
            </a:lvl3pPr>
            <a:lvl4pPr marL="0" indent="0">
              <a:lnSpc>
                <a:spcPts val="1440"/>
              </a:lnSpc>
              <a:buNone/>
              <a:defRPr lang="en-US" sz="1200" kern="1200" spc="2" dirty="0" smtClean="0">
                <a:solidFill>
                  <a:srgbClr val="FFFFFF"/>
                </a:solidFill>
                <a:latin typeface="+mj-lt"/>
                <a:ea typeface="+mn-ea"/>
                <a:cs typeface="HelveticaNeue-Light"/>
              </a:defRPr>
            </a:lvl4pPr>
            <a:lvl5pPr marL="0" indent="0">
              <a:lnSpc>
                <a:spcPts val="1440"/>
              </a:lnSpc>
              <a:buNone/>
              <a:defRPr lang="en-US" sz="1200" kern="1200" spc="2" dirty="0">
                <a:solidFill>
                  <a:srgbClr val="FFFFFF"/>
                </a:solidFill>
                <a:latin typeface="+mj-lt"/>
                <a:ea typeface="+mn-ea"/>
                <a:cs typeface="HelveticaNeue-Light"/>
              </a:defRPr>
            </a:lvl5pPr>
          </a:lstStyle>
          <a:p>
            <a:pPr lvl="0"/>
            <a:r>
              <a:rPr lang="en-US"/>
              <a:t>Click to edit Master text styles</a:t>
            </a:r>
          </a:p>
        </p:txBody>
      </p:sp>
      <p:cxnSp>
        <p:nvCxnSpPr>
          <p:cNvPr id="6" name="Straight Connector 5">
            <a:extLst>
              <a:ext uri="{FF2B5EF4-FFF2-40B4-BE49-F238E27FC236}">
                <a16:creationId xmlns:a16="http://schemas.microsoft.com/office/drawing/2014/main" id="{A78B7A9B-D894-DE4A-97F4-B7E3B8E6D045}"/>
              </a:ext>
            </a:extLst>
          </p:cNvPr>
          <p:cNvCxnSpPr/>
          <p:nvPr userDrawn="1"/>
        </p:nvCxnSpPr>
        <p:spPr>
          <a:xfrm>
            <a:off x="419100" y="423236"/>
            <a:ext cx="8337550" cy="0"/>
          </a:xfrm>
          <a:prstGeom prst="line">
            <a:avLst/>
          </a:prstGeom>
          <a:ln w="79375">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890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9.xml"/><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image" Target="../media/image1.png"/><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theme" Target="../theme/theme4.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8"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image" Target="../media/image1.png"/><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theme" Target="../theme/theme5.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8"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9" Type="http://schemas.openxmlformats.org/officeDocument/2006/relationships/slideLayout" Target="../slideLayouts/slideLayout142.xml"/><Relationship Id="rId21" Type="http://schemas.openxmlformats.org/officeDocument/2006/relationships/slideLayout" Target="../slideLayouts/slideLayout124.xml"/><Relationship Id="rId34" Type="http://schemas.openxmlformats.org/officeDocument/2006/relationships/slideLayout" Target="../slideLayouts/slideLayout137.xml"/><Relationship Id="rId42" Type="http://schemas.openxmlformats.org/officeDocument/2006/relationships/slideLayout" Target="../slideLayouts/slideLayout145.xml"/><Relationship Id="rId47" Type="http://schemas.openxmlformats.org/officeDocument/2006/relationships/slideLayout" Target="../slideLayouts/slideLayout150.xml"/><Relationship Id="rId50" Type="http://schemas.openxmlformats.org/officeDocument/2006/relationships/slideLayout" Target="../slideLayouts/slideLayout153.xml"/><Relationship Id="rId55" Type="http://schemas.openxmlformats.org/officeDocument/2006/relationships/image" Target="../media/image16.png"/><Relationship Id="rId7" Type="http://schemas.openxmlformats.org/officeDocument/2006/relationships/slideLayout" Target="../slideLayouts/slideLayout11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9" Type="http://schemas.openxmlformats.org/officeDocument/2006/relationships/slideLayout" Target="../slideLayouts/slideLayout132.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37" Type="http://schemas.openxmlformats.org/officeDocument/2006/relationships/slideLayout" Target="../slideLayouts/slideLayout140.xml"/><Relationship Id="rId40" Type="http://schemas.openxmlformats.org/officeDocument/2006/relationships/slideLayout" Target="../slideLayouts/slideLayout143.xml"/><Relationship Id="rId45" Type="http://schemas.openxmlformats.org/officeDocument/2006/relationships/slideLayout" Target="../slideLayouts/slideLayout148.xml"/><Relationship Id="rId53" Type="http://schemas.openxmlformats.org/officeDocument/2006/relationships/slideLayout" Target="../slideLayouts/slideLayout156.xml"/><Relationship Id="rId5" Type="http://schemas.openxmlformats.org/officeDocument/2006/relationships/slideLayout" Target="../slideLayouts/slideLayout108.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35" Type="http://schemas.openxmlformats.org/officeDocument/2006/relationships/slideLayout" Target="../slideLayouts/slideLayout138.xml"/><Relationship Id="rId43" Type="http://schemas.openxmlformats.org/officeDocument/2006/relationships/slideLayout" Target="../slideLayouts/slideLayout146.xml"/><Relationship Id="rId48" Type="http://schemas.openxmlformats.org/officeDocument/2006/relationships/slideLayout" Target="../slideLayouts/slideLayout151.xml"/><Relationship Id="rId56" Type="http://schemas.openxmlformats.org/officeDocument/2006/relationships/image" Target="../media/image1.png"/><Relationship Id="rId8" Type="http://schemas.openxmlformats.org/officeDocument/2006/relationships/slideLayout" Target="../slideLayouts/slideLayout111.xml"/><Relationship Id="rId51" Type="http://schemas.openxmlformats.org/officeDocument/2006/relationships/slideLayout" Target="../slideLayouts/slideLayout154.xml"/><Relationship Id="rId3" Type="http://schemas.openxmlformats.org/officeDocument/2006/relationships/slideLayout" Target="../slideLayouts/slideLayout106.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38" Type="http://schemas.openxmlformats.org/officeDocument/2006/relationships/slideLayout" Target="../slideLayouts/slideLayout141.xml"/><Relationship Id="rId46" Type="http://schemas.openxmlformats.org/officeDocument/2006/relationships/slideLayout" Target="../slideLayouts/slideLayout149.xml"/><Relationship Id="rId20" Type="http://schemas.openxmlformats.org/officeDocument/2006/relationships/slideLayout" Target="../slideLayouts/slideLayout123.xml"/><Relationship Id="rId41" Type="http://schemas.openxmlformats.org/officeDocument/2006/relationships/slideLayout" Target="../slideLayouts/slideLayout144.xml"/><Relationship Id="rId54" Type="http://schemas.openxmlformats.org/officeDocument/2006/relationships/theme" Target="../theme/theme6.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slideLayout" Target="../slideLayouts/slideLayout139.xml"/><Relationship Id="rId49" Type="http://schemas.openxmlformats.org/officeDocument/2006/relationships/slideLayout" Target="../slideLayouts/slideLayout152.xml"/><Relationship Id="rId57" Type="http://schemas.microsoft.com/office/2007/relationships/hdphoto" Target="../media/hdphoto1.wdp"/><Relationship Id="rId10" Type="http://schemas.openxmlformats.org/officeDocument/2006/relationships/slideLayout" Target="../slideLayouts/slideLayout113.xml"/><Relationship Id="rId31" Type="http://schemas.openxmlformats.org/officeDocument/2006/relationships/slideLayout" Target="../slideLayouts/slideLayout134.xml"/><Relationship Id="rId44" Type="http://schemas.openxmlformats.org/officeDocument/2006/relationships/slideLayout" Target="../slideLayouts/slideLayout147.xml"/><Relationship Id="rId52" Type="http://schemas.openxmlformats.org/officeDocument/2006/relationships/slideLayout" Target="../slideLayouts/slideLayout15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26" Type="http://schemas.openxmlformats.org/officeDocument/2006/relationships/slideLayout" Target="../slideLayouts/slideLayout182.xml"/><Relationship Id="rId3" Type="http://schemas.openxmlformats.org/officeDocument/2006/relationships/slideLayout" Target="../slideLayouts/slideLayout159.xml"/><Relationship Id="rId21" Type="http://schemas.openxmlformats.org/officeDocument/2006/relationships/slideLayout" Target="../slideLayouts/slideLayout177.xml"/><Relationship Id="rId34" Type="http://schemas.microsoft.com/office/2007/relationships/hdphoto" Target="../media/hdphoto1.wdp"/><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5" Type="http://schemas.openxmlformats.org/officeDocument/2006/relationships/slideLayout" Target="../slideLayouts/slideLayout181.xml"/><Relationship Id="rId33" Type="http://schemas.openxmlformats.org/officeDocument/2006/relationships/image" Target="../media/image1.png"/><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29" Type="http://schemas.openxmlformats.org/officeDocument/2006/relationships/slideLayout" Target="../slideLayouts/slideLayout185.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slideLayout" Target="../slideLayouts/slideLayout180.xml"/><Relationship Id="rId32" Type="http://schemas.openxmlformats.org/officeDocument/2006/relationships/theme" Target="../theme/theme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28" Type="http://schemas.openxmlformats.org/officeDocument/2006/relationships/slideLayout" Target="../slideLayouts/slideLayout184.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31" Type="http://schemas.openxmlformats.org/officeDocument/2006/relationships/slideLayout" Target="../slideLayouts/slideLayout187.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 Id="rId27" Type="http://schemas.openxmlformats.org/officeDocument/2006/relationships/slideLayout" Target="../slideLayouts/slideLayout183.xml"/><Relationship Id="rId30" Type="http://schemas.openxmlformats.org/officeDocument/2006/relationships/slideLayout" Target="../slideLayouts/slideLayout186.xml"/><Relationship Id="rId8" Type="http://schemas.openxmlformats.org/officeDocument/2006/relationships/slideLayout" Target="../slideLayouts/slideLayout1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26" Type="http://schemas.openxmlformats.org/officeDocument/2006/relationships/image" Target="../media/image1.png"/><Relationship Id="rId3" Type="http://schemas.openxmlformats.org/officeDocument/2006/relationships/slideLayout" Target="../slideLayouts/slideLayout190.xml"/><Relationship Id="rId21" Type="http://schemas.openxmlformats.org/officeDocument/2006/relationships/slideLayout" Target="../slideLayouts/slideLayout208.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theme" Target="../theme/theme8.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0" Type="http://schemas.openxmlformats.org/officeDocument/2006/relationships/slideLayout" Target="../slideLayouts/slideLayout207.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24" Type="http://schemas.openxmlformats.org/officeDocument/2006/relationships/slideLayout" Target="../slideLayouts/slideLayout211.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23" Type="http://schemas.openxmlformats.org/officeDocument/2006/relationships/slideLayout" Target="../slideLayouts/slideLayout210.xml"/><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slideLayout" Target="../slideLayouts/slideLayout209.xml"/><Relationship Id="rId27"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A43D812-D8BC-4ED7-AB88-FB46D57FB400}"/>
              </a:ext>
            </a:extLst>
          </p:cNvPr>
          <p:cNvCxnSpPr>
            <a:cxnSpLocks/>
          </p:cNvCxnSpPr>
          <p:nvPr userDrawn="1"/>
        </p:nvCxnSpPr>
        <p:spPr>
          <a:xfrm>
            <a:off x="419100" y="422563"/>
            <a:ext cx="8340862"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bwMode="gray">
          <a:xfrm>
            <a:off x="419100" y="552451"/>
            <a:ext cx="8224360" cy="665508"/>
          </a:xfrm>
          <a:prstGeom prst="rect">
            <a:avLst/>
          </a:prstGeom>
        </p:spPr>
        <p:txBody>
          <a:bodyPr vert="horz" lIns="0" tIns="0" rIns="91440" bIns="45720" rtlCol="0" anchor="t">
            <a:noAutofit/>
          </a:bodyPr>
          <a:lstStyle/>
          <a:p>
            <a:r>
              <a:rPr lang="en-US"/>
              <a:t>Title - Title Case, Arial 28 Pt</a:t>
            </a:r>
            <a:br>
              <a:rPr lang="en-US"/>
            </a:br>
            <a:r>
              <a:rPr lang="en-US"/>
              <a:t>2 Line Max</a:t>
            </a:r>
          </a:p>
        </p:txBody>
      </p:sp>
      <p:sp>
        <p:nvSpPr>
          <p:cNvPr id="8" name="Text Placeholder 7"/>
          <p:cNvSpPr>
            <a:spLocks noGrp="1"/>
          </p:cNvSpPr>
          <p:nvPr>
            <p:ph type="body" idx="1"/>
          </p:nvPr>
        </p:nvSpPr>
        <p:spPr>
          <a:xfrm>
            <a:off x="413860" y="1421908"/>
            <a:ext cx="8229600" cy="3394107"/>
          </a:xfrm>
          <a:prstGeom prst="rect">
            <a:avLst/>
          </a:prstGeom>
        </p:spPr>
        <p:txBody>
          <a:bodyPr vert="horz" lIns="0" tIns="45720" rIns="91440" bIns="45720" rtlCol="0">
            <a:noAutofit/>
          </a:bodyPr>
          <a:lstStyle/>
          <a:p>
            <a:pPr lvl="0"/>
            <a:r>
              <a:rPr lang="en-US"/>
              <a:t>Bullet, Arial regular 14 </a:t>
            </a:r>
            <a:r>
              <a:rPr lang="en-US" err="1"/>
              <a:t>pt</a:t>
            </a:r>
            <a:endParaRPr lang="en-US"/>
          </a:p>
          <a:p>
            <a:pPr lvl="2"/>
            <a:r>
              <a:rPr lang="en-US"/>
              <a:t>Sub-sub-bullet, Arial regular 10 </a:t>
            </a:r>
            <a:r>
              <a:rPr lang="en-US" err="1"/>
              <a:t>pt</a:t>
            </a:r>
            <a:endParaRPr lang="en-US"/>
          </a:p>
          <a:p>
            <a:pPr lvl="3"/>
            <a:r>
              <a:rPr lang="en-US"/>
              <a:t>Sub-sub-sub bullet, Arial regular 10 </a:t>
            </a:r>
            <a:r>
              <a:rPr lang="en-US" err="1"/>
              <a:t>pt</a:t>
            </a:r>
            <a:endParaRPr lang="en-US"/>
          </a:p>
          <a:p>
            <a:pPr lvl="4"/>
            <a:r>
              <a:rPr lang="en-US"/>
              <a:t>Sub-sub-sub-sub bullet, Arial regular 10 </a:t>
            </a:r>
            <a:r>
              <a:rPr lang="en-US" err="1"/>
              <a:t>pt</a:t>
            </a:r>
            <a:endParaRPr lang="en-US"/>
          </a:p>
        </p:txBody>
      </p:sp>
      <p:sp>
        <p:nvSpPr>
          <p:cNvPr id="7" name="Slide Number Placeholder 5"/>
          <p:cNvSpPr>
            <a:spLocks noGrp="1"/>
          </p:cNvSpPr>
          <p:nvPr>
            <p:ph type="sldNum" sz="quarter" idx="4"/>
          </p:nvPr>
        </p:nvSpPr>
        <p:spPr>
          <a:xfrm>
            <a:off x="428671" y="4766298"/>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3" name="Picture 2" descr="A picture containing drawing&#10;&#10;Description automatically generated">
            <a:extLst>
              <a:ext uri="{FF2B5EF4-FFF2-40B4-BE49-F238E27FC236}">
                <a16:creationId xmlns:a16="http://schemas.microsoft.com/office/drawing/2014/main" id="{3E07817F-92B5-48EE-A664-E90F58485A88}"/>
              </a:ext>
            </a:extLst>
          </p:cNvPr>
          <p:cNvPicPr>
            <a:picLocks noChangeAspect="1"/>
          </p:cNvPicPr>
          <p:nvPr userDrawn="1"/>
        </p:nvPicPr>
        <p:blipFill>
          <a:blip r:embed="rId40">
            <a:biLevel thresh="75000"/>
            <a:extLst>
              <a:ext uri="{BEBA8EAE-BF5A-486C-A8C5-ECC9F3942E4B}">
                <a14:imgProps xmlns:a14="http://schemas.microsoft.com/office/drawing/2010/main">
                  <a14:imgLayer r:embed="rId41">
                    <a14:imgEffect>
                      <a14:brightnessContrast bright="-40000" contrast="-40000"/>
                    </a14:imgEffect>
                  </a14:imgLayer>
                </a14:imgProps>
              </a:ext>
            </a:extLst>
          </a:blip>
          <a:stretch>
            <a:fillRect/>
          </a:stretch>
        </p:blipFill>
        <p:spPr>
          <a:xfrm>
            <a:off x="7817327" y="4688001"/>
            <a:ext cx="919941" cy="224347"/>
          </a:xfrm>
          <a:prstGeom prst="rect">
            <a:avLst/>
          </a:prstGeom>
        </p:spPr>
      </p:pic>
    </p:spTree>
    <p:extLst>
      <p:ext uri="{BB962C8B-B14F-4D97-AF65-F5344CB8AC3E}">
        <p14:creationId xmlns:p14="http://schemas.microsoft.com/office/powerpoint/2010/main" val="231775242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4772" r:id="rId3"/>
    <p:sldLayoutId id="2147484779" r:id="rId4"/>
    <p:sldLayoutId id="2147483697" r:id="rId5"/>
    <p:sldLayoutId id="2147484773" r:id="rId6"/>
    <p:sldLayoutId id="2147484734" r:id="rId7"/>
    <p:sldLayoutId id="2147484735" r:id="rId8"/>
    <p:sldLayoutId id="2147484736" r:id="rId9"/>
    <p:sldLayoutId id="2147483717" r:id="rId10"/>
    <p:sldLayoutId id="2147484737" r:id="rId11"/>
    <p:sldLayoutId id="2147483719" r:id="rId12"/>
    <p:sldLayoutId id="2147483720" r:id="rId13"/>
    <p:sldLayoutId id="2147483721" r:id="rId14"/>
    <p:sldLayoutId id="2147483722" r:id="rId15"/>
    <p:sldLayoutId id="2147483723" r:id="rId16"/>
    <p:sldLayoutId id="2147484738" r:id="rId17"/>
    <p:sldLayoutId id="2147484739" r:id="rId18"/>
    <p:sldLayoutId id="2147484740" r:id="rId19"/>
    <p:sldLayoutId id="2147484741"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4780" r:id="rId32"/>
    <p:sldLayoutId id="2147483703" r:id="rId33"/>
    <p:sldLayoutId id="2147484731" r:id="rId34"/>
    <p:sldLayoutId id="2147483706" r:id="rId35"/>
    <p:sldLayoutId id="2147484732" r:id="rId36"/>
    <p:sldLayoutId id="2147484733" r:id="rId37"/>
    <p:sldLayoutId id="2147484783"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189" rtl="0" eaLnBrk="1" latinLnBrk="0" hangingPunct="1">
        <a:lnSpc>
          <a:spcPct val="90000"/>
        </a:lnSpc>
        <a:spcBef>
          <a:spcPct val="0"/>
        </a:spcBef>
        <a:buNone/>
        <a:defRPr lang="en-US" sz="2000" b="1" kern="1200" dirty="0">
          <a:solidFill>
            <a:schemeClr val="tx1"/>
          </a:solidFill>
          <a:latin typeface="Arial" panose="020B0604020202020204" pitchFamily="34" charset="0"/>
          <a:ea typeface="+mj-ea"/>
          <a:cs typeface="Arial" charset="0"/>
        </a:defRPr>
      </a:lvl1pPr>
    </p:titleStyle>
    <p:bodyStyle>
      <a:lvl1pPr marL="171446" indent="-171446" algn="l" defTabSz="457189" rtl="0" eaLnBrk="1" latinLnBrk="0" hangingPunct="1">
        <a:lnSpc>
          <a:spcPts val="1440"/>
        </a:lnSpc>
        <a:spcBef>
          <a:spcPts val="0"/>
        </a:spcBef>
        <a:spcAft>
          <a:spcPts val="600"/>
        </a:spcAft>
        <a:buClr>
          <a:schemeClr val="tx1"/>
        </a:buClr>
        <a:buSzPct val="110000"/>
        <a:buFont typeface="Wingdings" panose="05000000000000000000" pitchFamily="2" charset="2"/>
        <a:buChar char="§"/>
        <a:defRPr lang="en-US" sz="1400" b="0" kern="1200" spc="2" noProof="0" dirty="0">
          <a:solidFill>
            <a:schemeClr val="tx1"/>
          </a:solidFill>
          <a:latin typeface="Arial" panose="020B0604020202020204" pitchFamily="34" charset="0"/>
          <a:ea typeface="+mn-ea"/>
          <a:cs typeface="+mn-cs"/>
        </a:defRPr>
      </a:lvl1pPr>
      <a:lvl2pPr marL="565136" indent="-171446" algn="l" defTabSz="457189" rtl="0" eaLnBrk="1" latinLnBrk="0" hangingPunct="1">
        <a:lnSpc>
          <a:spcPts val="1680"/>
        </a:lnSpc>
        <a:spcBef>
          <a:spcPts val="0"/>
        </a:spcBef>
        <a:spcAft>
          <a:spcPts val="600"/>
        </a:spcAft>
        <a:buClr>
          <a:schemeClr val="tx1"/>
        </a:buClr>
        <a:buFont typeface="Wingdings" panose="05000000000000000000" pitchFamily="2" charset="2"/>
        <a:buChar char="§"/>
        <a:defRPr sz="1200" b="0" kern="1200" baseline="0">
          <a:solidFill>
            <a:schemeClr val="tx1"/>
          </a:solidFill>
          <a:latin typeface="+mn-lt"/>
          <a:ea typeface="+mn-ea"/>
          <a:cs typeface="+mn-cs"/>
        </a:defRPr>
      </a:lvl2pPr>
      <a:lvl3pPr marL="512750" indent="-171446" algn="l" defTabSz="457189" rtl="0" eaLnBrk="1" latinLnBrk="0" hangingPunct="1">
        <a:lnSpc>
          <a:spcPts val="1680"/>
        </a:lnSpc>
        <a:spcBef>
          <a:spcPts val="0"/>
        </a:spcBef>
        <a:spcAft>
          <a:spcPts val="600"/>
        </a:spcAft>
        <a:buClr>
          <a:schemeClr val="tx1"/>
        </a:buClr>
        <a:buFont typeface="Arial" panose="020B0604020202020204" pitchFamily="34" charset="0"/>
        <a:buChar char="−"/>
        <a:defRPr sz="1000" b="0" kern="1200" baseline="0">
          <a:solidFill>
            <a:schemeClr val="tx1"/>
          </a:solidFill>
          <a:latin typeface="Arial" panose="020B0604020202020204" pitchFamily="34" charset="0"/>
          <a:ea typeface="+mn-ea"/>
          <a:cs typeface="+mn-cs"/>
        </a:defRPr>
      </a:lvl3pPr>
      <a:lvl4pPr marL="914378" marR="0" indent="-171446" algn="l" defTabSz="457189" rtl="0" eaLnBrk="1" fontAlgn="auto" latinLnBrk="0" hangingPunct="1">
        <a:lnSpc>
          <a:spcPts val="1680"/>
        </a:lnSpc>
        <a:spcBef>
          <a:spcPts val="0"/>
        </a:spcBef>
        <a:spcAft>
          <a:spcPts val="600"/>
        </a:spcAft>
        <a:buClr>
          <a:schemeClr val="tx1"/>
        </a:buClr>
        <a:buSzTx/>
        <a:buFont typeface="Arial" panose="020B0604020202020204" pitchFamily="34" charset="0"/>
        <a:buChar char="−"/>
        <a:tabLst/>
        <a:defRPr sz="1000" b="0" kern="1200">
          <a:solidFill>
            <a:schemeClr val="tx1"/>
          </a:solidFill>
          <a:latin typeface="Arial" panose="020B0604020202020204" pitchFamily="34" charset="0"/>
          <a:ea typeface="+mn-ea"/>
          <a:cs typeface="+mn-cs"/>
        </a:defRPr>
      </a:lvl4pPr>
      <a:lvl5pPr marL="1543012" indent="-171446" algn="l" defTabSz="457189" rtl="0" eaLnBrk="1" latinLnBrk="0" hangingPunct="1">
        <a:lnSpc>
          <a:spcPts val="1680"/>
        </a:lnSpc>
        <a:spcBef>
          <a:spcPts val="0"/>
        </a:spcBef>
        <a:spcAft>
          <a:spcPts val="600"/>
        </a:spcAft>
        <a:buClr>
          <a:schemeClr val="tx1"/>
        </a:buClr>
        <a:buFont typeface="Arial" panose="020B0604020202020204" pitchFamily="34" charset="0"/>
        <a:buChar char="−"/>
        <a:tabLst/>
        <a:defRPr sz="1000" b="0" kern="1200" baseline="0">
          <a:solidFill>
            <a:schemeClr val="tx1"/>
          </a:solidFill>
          <a:latin typeface="Arial" panose="020B0604020202020204" pitchFamily="34"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57" userDrawn="1">
          <p15:clr>
            <a:srgbClr val="F26B43"/>
          </p15:clr>
        </p15:guide>
        <p15:guide id="4" pos="264" userDrawn="1">
          <p15:clr>
            <a:srgbClr val="F26B43"/>
          </p15:clr>
        </p15:guide>
        <p15:guide id="5" pos="694" userDrawn="1">
          <p15:clr>
            <a:srgbClr val="F26B43"/>
          </p15:clr>
        </p15:guide>
        <p15:guide id="6" pos="1122" userDrawn="1">
          <p15:clr>
            <a:srgbClr val="F26B43"/>
          </p15:clr>
        </p15:guide>
        <p15:guide id="7" pos="1188" userDrawn="1">
          <p15:clr>
            <a:srgbClr val="F26B43"/>
          </p15:clr>
        </p15:guide>
        <p15:guide id="8" pos="1554" userDrawn="1">
          <p15:clr>
            <a:srgbClr val="F26B43"/>
          </p15:clr>
        </p15:guide>
        <p15:guide id="9" pos="1619" userDrawn="1">
          <p15:clr>
            <a:srgbClr val="F26B43"/>
          </p15:clr>
        </p15:guide>
        <p15:guide id="10" pos="1981" userDrawn="1">
          <p15:clr>
            <a:srgbClr val="F26B43"/>
          </p15:clr>
        </p15:guide>
        <p15:guide id="11" pos="2413" userDrawn="1">
          <p15:clr>
            <a:srgbClr val="F26B43"/>
          </p15:clr>
        </p15:guide>
        <p15:guide id="12" pos="2051" userDrawn="1">
          <p15:clr>
            <a:srgbClr val="F26B43"/>
          </p15:clr>
        </p15:guide>
        <p15:guide id="13" pos="2475" userDrawn="1">
          <p15:clr>
            <a:srgbClr val="F26B43"/>
          </p15:clr>
        </p15:guide>
        <p15:guide id="14" pos="2841" userDrawn="1">
          <p15:clr>
            <a:srgbClr val="F26B43"/>
          </p15:clr>
        </p15:guide>
        <p15:guide id="15" pos="2906" userDrawn="1">
          <p15:clr>
            <a:srgbClr val="F26B43"/>
          </p15:clr>
        </p15:guide>
        <p15:guide id="16" pos="3268" userDrawn="1">
          <p15:clr>
            <a:srgbClr val="F26B43"/>
          </p15:clr>
        </p15:guide>
        <p15:guide id="17" pos="3331" userDrawn="1">
          <p15:clr>
            <a:srgbClr val="F26B43"/>
          </p15:clr>
        </p15:guide>
        <p15:guide id="18" pos="3696" userDrawn="1">
          <p15:clr>
            <a:srgbClr val="F26B43"/>
          </p15:clr>
        </p15:guide>
        <p15:guide id="19" pos="3769" userDrawn="1">
          <p15:clr>
            <a:srgbClr val="F26B43"/>
          </p15:clr>
        </p15:guide>
        <p15:guide id="20" pos="4134" userDrawn="1">
          <p15:clr>
            <a:srgbClr val="F26B43"/>
          </p15:clr>
        </p15:guide>
        <p15:guide id="21" pos="4200" userDrawn="1">
          <p15:clr>
            <a:srgbClr val="F26B43"/>
          </p15:clr>
        </p15:guide>
        <p15:guide id="22" pos="4628" userDrawn="1">
          <p15:clr>
            <a:srgbClr val="F26B43"/>
          </p15:clr>
        </p15:guide>
        <p15:guide id="23" pos="4562" userDrawn="1">
          <p15:clr>
            <a:srgbClr val="F26B43"/>
          </p15:clr>
        </p15:guide>
        <p15:guide id="24" pos="4996" userDrawn="1">
          <p15:clr>
            <a:srgbClr val="F26B43"/>
          </p15:clr>
        </p15:guide>
        <p15:guide id="25" pos="5059" userDrawn="1">
          <p15:clr>
            <a:srgbClr val="F26B43"/>
          </p15:clr>
        </p15:guide>
        <p15:guide id="26" pos="5516" userDrawn="1">
          <p15:clr>
            <a:srgbClr val="F26B43"/>
          </p15:clr>
        </p15:guide>
        <p15:guide id="27" orient="horz" pos="724" userDrawn="1">
          <p15:clr>
            <a:srgbClr val="F26B43"/>
          </p15:clr>
        </p15:guide>
        <p15:guide id="28" orient="horz" pos="793" userDrawn="1">
          <p15:clr>
            <a:srgbClr val="F26B43"/>
          </p15:clr>
        </p15:guide>
        <p15:guide id="29" orient="horz" pos="1080" userDrawn="1">
          <p15:clr>
            <a:srgbClr val="F26B43"/>
          </p15:clr>
        </p15:guide>
        <p15:guide id="30" orient="horz" pos="1149" userDrawn="1">
          <p15:clr>
            <a:srgbClr val="F26B43"/>
          </p15:clr>
        </p15:guide>
        <p15:guide id="31" orient="horz" pos="1438" userDrawn="1">
          <p15:clr>
            <a:srgbClr val="F26B43"/>
          </p15:clr>
        </p15:guide>
        <p15:guide id="32" orient="horz" pos="1507" userDrawn="1">
          <p15:clr>
            <a:srgbClr val="F26B43"/>
          </p15:clr>
        </p15:guide>
        <p15:guide id="33" orient="horz" pos="1794" userDrawn="1">
          <p15:clr>
            <a:srgbClr val="F26B43"/>
          </p15:clr>
        </p15:guide>
        <p15:guide id="34" orient="horz" pos="1860" userDrawn="1">
          <p15:clr>
            <a:srgbClr val="F26B43"/>
          </p15:clr>
        </p15:guide>
        <p15:guide id="35" orient="horz" pos="2228" userDrawn="1">
          <p15:clr>
            <a:srgbClr val="F26B43"/>
          </p15:clr>
        </p15:guide>
        <p15:guide id="36" orient="horz" pos="2162" userDrawn="1">
          <p15:clr>
            <a:srgbClr val="F26B43"/>
          </p15:clr>
        </p15:guide>
        <p15:guide id="37" orient="horz" pos="2518" userDrawn="1">
          <p15:clr>
            <a:srgbClr val="F26B43"/>
          </p15:clr>
        </p15:guide>
        <p15:guide id="38" orient="horz" pos="2584" userDrawn="1">
          <p15:clr>
            <a:srgbClr val="F26B43"/>
          </p15:clr>
        </p15:guide>
        <p15:guide id="39" orient="horz" pos="2877" userDrawn="1">
          <p15:clr>
            <a:srgbClr val="F26B43"/>
          </p15:clr>
        </p15:guide>
        <p15:guide id="40" pos="329" userDrawn="1">
          <p15:clr>
            <a:srgbClr val="F26B43"/>
          </p15:clr>
        </p15:guide>
        <p15:guide id="41" pos="5448" userDrawn="1">
          <p15:clr>
            <a:srgbClr val="F26B43"/>
          </p15:clr>
        </p15:guide>
        <p15:guide id="42" orient="horz" pos="29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4737" y="924445"/>
            <a:ext cx="4214493" cy="1588127"/>
          </a:xfrm>
          <a:prstGeom prst="rect">
            <a:avLst/>
          </a:prstGeom>
        </p:spPr>
        <p:txBody>
          <a:bodyPr wrap="square" lIns="0" anchor="t" anchorCtr="0">
            <a:noAutofit/>
          </a:bodyPr>
          <a:lstStyle/>
          <a:p>
            <a:pPr marL="0" lvl="0"/>
            <a:r>
              <a:rPr lang="en-US"/>
              <a:t>Click to edit Master title</a:t>
            </a:r>
          </a:p>
        </p:txBody>
      </p:sp>
      <p:pic>
        <p:nvPicPr>
          <p:cNvPr id="3" name="Picture 2" descr="A picture containing drawing&#10;&#10;Description automatically generated">
            <a:extLst>
              <a:ext uri="{FF2B5EF4-FFF2-40B4-BE49-F238E27FC236}">
                <a16:creationId xmlns:a16="http://schemas.microsoft.com/office/drawing/2014/main" id="{5C1B05D4-BB7C-4444-A3ED-2EA936ACA303}"/>
              </a:ext>
            </a:extLst>
          </p:cNvPr>
          <p:cNvPicPr>
            <a:picLocks noChangeAspect="1"/>
          </p:cNvPicPr>
          <p:nvPr userDrawn="1"/>
        </p:nvPicPr>
        <p:blipFill>
          <a:blip r:embed="rId3">
            <a:biLevel thresh="50000"/>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7817327" y="4688001"/>
            <a:ext cx="919941" cy="224347"/>
          </a:xfrm>
          <a:prstGeom prst="rect">
            <a:avLst/>
          </a:prstGeom>
        </p:spPr>
      </p:pic>
    </p:spTree>
    <p:extLst>
      <p:ext uri="{BB962C8B-B14F-4D97-AF65-F5344CB8AC3E}">
        <p14:creationId xmlns:p14="http://schemas.microsoft.com/office/powerpoint/2010/main" val="3772762296"/>
      </p:ext>
    </p:extLst>
  </p:cSld>
  <p:clrMap bg1="lt1" tx1="dk1" bg2="lt2" tx2="dk2" accent1="accent1" accent2="accent2" accent3="accent3" accent4="accent4" accent5="accent5" accent6="accent6" hlink="hlink" folHlink="folHlink"/>
  <p:sldLayoutIdLst>
    <p:sldLayoutId id="214748374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189" rtl="0" eaLnBrk="1" latinLnBrk="0" hangingPunct="1">
        <a:lnSpc>
          <a:spcPct val="90000"/>
        </a:lnSpc>
        <a:spcBef>
          <a:spcPct val="0"/>
        </a:spcBef>
        <a:buFont typeface="Arial" pitchFamily="34" charset="0"/>
        <a:buNone/>
        <a:defRPr kumimoji="0" lang="en-US" sz="5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defRPr>
      </a:lvl1pPr>
    </p:titleStyle>
    <p:bodyStyle>
      <a:lvl1pPr marL="342892" indent="-342892" algn="l" defTabSz="457189" rtl="0" eaLnBrk="1" latinLnBrk="0" hangingPunct="1">
        <a:lnSpc>
          <a:spcPts val="2880"/>
        </a:lnSpc>
        <a:spcBef>
          <a:spcPts val="1200"/>
        </a:spcBef>
        <a:spcAft>
          <a:spcPts val="200"/>
        </a:spcAft>
        <a:buClr>
          <a:schemeClr val="bg1"/>
        </a:buClr>
        <a:buFont typeface="Wingdings" charset="2"/>
        <a:buChar char="§"/>
        <a:defRPr lang="en-US" sz="1800" b="0" i="0" kern="1200" smtClean="0">
          <a:solidFill>
            <a:schemeClr val="bg1"/>
          </a:solidFill>
          <a:latin typeface="Arial" panose="020B0604020202020204" pitchFamily="34" charset="0"/>
          <a:ea typeface="+mj-ea"/>
          <a:cs typeface="Arial" panose="020B0604020202020204" pitchFamily="34" charset="0"/>
        </a:defRPr>
      </a:lvl1pPr>
      <a:lvl2pPr marL="679433" indent="-285743" algn="l" defTabSz="457189" rtl="0" eaLnBrk="1" latinLnBrk="0" hangingPunct="1">
        <a:lnSpc>
          <a:spcPts val="2200"/>
        </a:lnSpc>
        <a:spcBef>
          <a:spcPts val="0"/>
        </a:spcBef>
        <a:spcAft>
          <a:spcPts val="600"/>
        </a:spcAft>
        <a:buClr>
          <a:schemeClr val="bg1"/>
        </a:buClr>
        <a:buFont typeface="Arial"/>
        <a:buChar char="–"/>
        <a:defRPr lang="en-US" sz="2000" b="0" kern="1200" smtClean="0">
          <a:solidFill>
            <a:schemeClr val="bg1"/>
          </a:solidFill>
          <a:latin typeface="+mn-lt"/>
          <a:ea typeface="+mn-ea"/>
          <a:cs typeface="+mn-cs"/>
        </a:defRPr>
      </a:lvl2pPr>
      <a:lvl3pPr marL="977876" indent="-228594" algn="l" defTabSz="457189" rtl="0" eaLnBrk="1" latinLnBrk="0" hangingPunct="1">
        <a:lnSpc>
          <a:spcPts val="2200"/>
        </a:lnSpc>
        <a:spcBef>
          <a:spcPts val="0"/>
        </a:spcBef>
        <a:spcAft>
          <a:spcPts val="600"/>
        </a:spcAft>
        <a:buClr>
          <a:schemeClr val="bg1"/>
        </a:buClr>
        <a:buFont typeface="Wingdings" charset="2"/>
        <a:buChar char="§"/>
        <a:defRPr lang="en-US" sz="1800" b="0" kern="1200" smtClean="0">
          <a:solidFill>
            <a:schemeClr val="bg1"/>
          </a:solidFill>
          <a:latin typeface="+mn-lt"/>
          <a:ea typeface="+mn-ea"/>
          <a:cs typeface="+mn-cs"/>
        </a:defRPr>
      </a:lvl3pPr>
      <a:lvl4pPr marL="1320767" marR="0" indent="-228594" algn="l" defTabSz="457189" rtl="0" eaLnBrk="1" fontAlgn="auto" latinLnBrk="0" hangingPunct="1">
        <a:lnSpc>
          <a:spcPts val="2200"/>
        </a:lnSpc>
        <a:spcBef>
          <a:spcPts val="0"/>
        </a:spcBef>
        <a:spcAft>
          <a:spcPts val="600"/>
        </a:spcAft>
        <a:buClr>
          <a:schemeClr val="bg1"/>
        </a:buClr>
        <a:buSzTx/>
        <a:buFont typeface="Arial"/>
        <a:buChar char="–"/>
        <a:tabLst/>
        <a:defRPr lang="en-US" sz="1600" b="0" kern="1200" smtClean="0">
          <a:solidFill>
            <a:schemeClr val="bg1"/>
          </a:solidFill>
          <a:latin typeface="+mn-lt"/>
          <a:ea typeface="+mn-ea"/>
          <a:cs typeface="+mn-cs"/>
        </a:defRPr>
      </a:lvl4pPr>
      <a:lvl5pPr marL="1600160" indent="-228594" algn="l" defTabSz="457189" rtl="0" eaLnBrk="1" latinLnBrk="0" hangingPunct="1">
        <a:lnSpc>
          <a:spcPts val="2200"/>
        </a:lnSpc>
        <a:spcBef>
          <a:spcPts val="0"/>
        </a:spcBef>
        <a:spcAft>
          <a:spcPts val="600"/>
        </a:spcAft>
        <a:buClr>
          <a:schemeClr val="bg1"/>
        </a:buClr>
        <a:buFont typeface="Wingdings" charset="2"/>
        <a:buChar char="§"/>
        <a:tabLst/>
        <a:defRPr lang="en-US" sz="1600" b="0" kern="1200" baseline="0" smtClean="0">
          <a:solidFill>
            <a:schemeClr val="bg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911979"/>
      </p:ext>
    </p:extLst>
  </p:cSld>
  <p:clrMap bg1="lt1" tx1="dk1" bg2="lt2" tx2="dk2" accent1="accent1" accent2="accent2" accent3="accent3" accent4="accent4" accent5="accent5" accent6="accent6" hlink="hlink" folHlink="folHlink"/>
  <p:sldLayoutIdLst>
    <p:sldLayoutId id="214748374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189" rtl="0" eaLnBrk="1" latinLnBrk="0" hangingPunct="1">
        <a:lnSpc>
          <a:spcPct val="90000"/>
        </a:lnSpc>
        <a:spcBef>
          <a:spcPct val="0"/>
        </a:spcBef>
        <a:buFont typeface="Arial" pitchFamily="34" charset="0"/>
        <a:buNone/>
        <a:defRPr kumimoji="0" lang="en-US" sz="5200" b="1" i="0" u="none" strike="noStrike" kern="1200" cap="none" spc="0" normalizeH="0" baseline="0" noProof="0" dirty="0">
          <a:ln>
            <a:noFill/>
          </a:ln>
          <a:solidFill>
            <a:schemeClr val="bg1"/>
          </a:solidFill>
          <a:effectLst/>
          <a:uLnTx/>
          <a:uFillTx/>
          <a:latin typeface="Helvetica Neue" panose="02000503000000020004"/>
          <a:ea typeface="+mn-ea"/>
          <a:cs typeface="Arial" panose="020B0604020202020204" pitchFamily="34" charset="0"/>
        </a:defRPr>
      </a:lvl1pPr>
    </p:titleStyle>
    <p:bodyStyle>
      <a:lvl1pPr marL="342892" indent="-342892" algn="l" defTabSz="457189" rtl="0" eaLnBrk="1" latinLnBrk="0" hangingPunct="1">
        <a:lnSpc>
          <a:spcPts val="2880"/>
        </a:lnSpc>
        <a:spcBef>
          <a:spcPts val="1200"/>
        </a:spcBef>
        <a:spcAft>
          <a:spcPts val="200"/>
        </a:spcAft>
        <a:buClr>
          <a:schemeClr val="bg1"/>
        </a:buClr>
        <a:buFont typeface="Wingdings" charset="2"/>
        <a:buChar char="§"/>
        <a:defRPr lang="en-US" sz="1800" b="0" i="0" kern="1200" smtClean="0">
          <a:solidFill>
            <a:schemeClr val="bg1"/>
          </a:solidFill>
          <a:latin typeface="Arial" panose="020B0604020202020204" pitchFamily="34" charset="0"/>
          <a:ea typeface="+mj-ea"/>
          <a:cs typeface="Arial" panose="020B0604020202020204" pitchFamily="34" charset="0"/>
        </a:defRPr>
      </a:lvl1pPr>
      <a:lvl2pPr marL="679433" indent="-285743" algn="l" defTabSz="457189" rtl="0" eaLnBrk="1" latinLnBrk="0" hangingPunct="1">
        <a:lnSpc>
          <a:spcPts val="2200"/>
        </a:lnSpc>
        <a:spcBef>
          <a:spcPts val="0"/>
        </a:spcBef>
        <a:spcAft>
          <a:spcPts val="600"/>
        </a:spcAft>
        <a:buClr>
          <a:schemeClr val="bg1"/>
        </a:buClr>
        <a:buFont typeface="Arial"/>
        <a:buChar char="–"/>
        <a:defRPr lang="en-US" sz="2000" b="0" kern="1200" smtClean="0">
          <a:solidFill>
            <a:schemeClr val="bg1"/>
          </a:solidFill>
          <a:latin typeface="+mn-lt"/>
          <a:ea typeface="+mn-ea"/>
          <a:cs typeface="+mn-cs"/>
        </a:defRPr>
      </a:lvl2pPr>
      <a:lvl3pPr marL="977876" indent="-228594" algn="l" defTabSz="457189" rtl="0" eaLnBrk="1" latinLnBrk="0" hangingPunct="1">
        <a:lnSpc>
          <a:spcPts val="2200"/>
        </a:lnSpc>
        <a:spcBef>
          <a:spcPts val="0"/>
        </a:spcBef>
        <a:spcAft>
          <a:spcPts val="600"/>
        </a:spcAft>
        <a:buClr>
          <a:schemeClr val="bg1"/>
        </a:buClr>
        <a:buFont typeface="Wingdings" charset="2"/>
        <a:buChar char="§"/>
        <a:defRPr lang="en-US" sz="1800" b="0" kern="1200" smtClean="0">
          <a:solidFill>
            <a:schemeClr val="bg1"/>
          </a:solidFill>
          <a:latin typeface="+mn-lt"/>
          <a:ea typeface="+mn-ea"/>
          <a:cs typeface="+mn-cs"/>
        </a:defRPr>
      </a:lvl3pPr>
      <a:lvl4pPr marL="1320767" marR="0" indent="-228594" algn="l" defTabSz="457189" rtl="0" eaLnBrk="1" fontAlgn="auto" latinLnBrk="0" hangingPunct="1">
        <a:lnSpc>
          <a:spcPts val="2200"/>
        </a:lnSpc>
        <a:spcBef>
          <a:spcPts val="0"/>
        </a:spcBef>
        <a:spcAft>
          <a:spcPts val="600"/>
        </a:spcAft>
        <a:buClr>
          <a:schemeClr val="bg1"/>
        </a:buClr>
        <a:buSzTx/>
        <a:buFont typeface="Arial"/>
        <a:buChar char="–"/>
        <a:tabLst/>
        <a:defRPr lang="en-US" sz="1600" b="0" kern="1200" smtClean="0">
          <a:solidFill>
            <a:schemeClr val="bg1"/>
          </a:solidFill>
          <a:latin typeface="+mn-lt"/>
          <a:ea typeface="+mn-ea"/>
          <a:cs typeface="+mn-cs"/>
        </a:defRPr>
      </a:lvl4pPr>
      <a:lvl5pPr marL="1600160" indent="-228594" algn="l" defTabSz="457189" rtl="0" eaLnBrk="1" latinLnBrk="0" hangingPunct="1">
        <a:lnSpc>
          <a:spcPts val="2200"/>
        </a:lnSpc>
        <a:spcBef>
          <a:spcPts val="0"/>
        </a:spcBef>
        <a:spcAft>
          <a:spcPts val="600"/>
        </a:spcAft>
        <a:buClr>
          <a:schemeClr val="bg1"/>
        </a:buClr>
        <a:buFont typeface="Wingdings" charset="2"/>
        <a:buChar char="§"/>
        <a:tabLst/>
        <a:defRPr lang="en-US" sz="1600" b="0" kern="1200" baseline="0" smtClean="0">
          <a:solidFill>
            <a:schemeClr val="bg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A43D812-D8BC-4ED7-AB88-FB46D57FB400}"/>
              </a:ext>
            </a:extLst>
          </p:cNvPr>
          <p:cNvCxnSpPr>
            <a:cxnSpLocks/>
          </p:cNvCxnSpPr>
          <p:nvPr userDrawn="1"/>
        </p:nvCxnSpPr>
        <p:spPr>
          <a:xfrm>
            <a:off x="419100" y="422563"/>
            <a:ext cx="8340862"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bwMode="gray">
          <a:xfrm>
            <a:off x="419100" y="552451"/>
            <a:ext cx="8224360" cy="665508"/>
          </a:xfrm>
          <a:prstGeom prst="rect">
            <a:avLst/>
          </a:prstGeom>
        </p:spPr>
        <p:txBody>
          <a:bodyPr vert="horz" lIns="0" tIns="0" rIns="91440" bIns="45720" rtlCol="0" anchor="t">
            <a:noAutofit/>
          </a:bodyPr>
          <a:lstStyle/>
          <a:p>
            <a:r>
              <a:rPr lang="en-US"/>
              <a:t>Title - Title Case, Arial 28 Pt</a:t>
            </a:r>
            <a:br>
              <a:rPr lang="en-US"/>
            </a:br>
            <a:r>
              <a:rPr lang="en-US"/>
              <a:t>2 Line Max</a:t>
            </a:r>
          </a:p>
        </p:txBody>
      </p:sp>
      <p:sp>
        <p:nvSpPr>
          <p:cNvPr id="8" name="Text Placeholder 7"/>
          <p:cNvSpPr>
            <a:spLocks noGrp="1"/>
          </p:cNvSpPr>
          <p:nvPr>
            <p:ph type="body" idx="1"/>
          </p:nvPr>
        </p:nvSpPr>
        <p:spPr>
          <a:xfrm>
            <a:off x="413860" y="1421909"/>
            <a:ext cx="8229600" cy="3394107"/>
          </a:xfrm>
          <a:prstGeom prst="rect">
            <a:avLst/>
          </a:prstGeom>
        </p:spPr>
        <p:txBody>
          <a:bodyPr vert="horz" lIns="0" tIns="45720" rIns="91440" bIns="45720" rtlCol="0">
            <a:noAutofit/>
          </a:bodyPr>
          <a:lstStyle/>
          <a:p>
            <a:pPr lvl="0"/>
            <a:r>
              <a:rPr lang="en-US"/>
              <a:t>Bullet, Arial regular 14 </a:t>
            </a:r>
            <a:r>
              <a:rPr lang="en-US" err="1"/>
              <a:t>pt</a:t>
            </a:r>
            <a:endParaRPr lang="en-US"/>
          </a:p>
          <a:p>
            <a:pPr lvl="2"/>
            <a:r>
              <a:rPr lang="en-US"/>
              <a:t>Sub-sub-bullet, Arial regular 10 </a:t>
            </a:r>
            <a:r>
              <a:rPr lang="en-US" err="1"/>
              <a:t>pt</a:t>
            </a:r>
            <a:endParaRPr lang="en-US"/>
          </a:p>
          <a:p>
            <a:pPr lvl="3"/>
            <a:r>
              <a:rPr lang="en-US"/>
              <a:t>Sub-sub-sub bullet, Arial regular 10 </a:t>
            </a:r>
            <a:r>
              <a:rPr lang="en-US" err="1"/>
              <a:t>pt</a:t>
            </a:r>
            <a:endParaRPr lang="en-US"/>
          </a:p>
          <a:p>
            <a:pPr lvl="4"/>
            <a:r>
              <a:rPr lang="en-US"/>
              <a:t>Sub-sub-sub-sub bullet, Arial regular 10 </a:t>
            </a:r>
            <a:r>
              <a:rPr lang="en-US" err="1"/>
              <a:t>pt</a:t>
            </a:r>
            <a:endParaRPr lang="en-US"/>
          </a:p>
        </p:txBody>
      </p:sp>
      <p:sp>
        <p:nvSpPr>
          <p:cNvPr id="7" name="Slide Number Placeholder 5"/>
          <p:cNvSpPr>
            <a:spLocks noGrp="1"/>
          </p:cNvSpPr>
          <p:nvPr>
            <p:ph type="sldNum" sz="quarter" idx="4"/>
          </p:nvPr>
        </p:nvSpPr>
        <p:spPr>
          <a:xfrm>
            <a:off x="428673" y="4766300"/>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9" name="Picture 8" descr="A picture containing drawing&#10;&#10;Description automatically generated">
            <a:extLst>
              <a:ext uri="{FF2B5EF4-FFF2-40B4-BE49-F238E27FC236}">
                <a16:creationId xmlns:a16="http://schemas.microsoft.com/office/drawing/2014/main" id="{1D7815DA-8ED6-1240-9632-30DC5DAFDEE1}"/>
              </a:ext>
            </a:extLst>
          </p:cNvPr>
          <p:cNvPicPr>
            <a:picLocks noChangeAspect="1"/>
          </p:cNvPicPr>
          <p:nvPr userDrawn="1"/>
        </p:nvPicPr>
        <p:blipFill>
          <a:blip r:embed="rId34" cstate="email">
            <a:biLevel thresh="75000"/>
            <a:extLst>
              <a:ext uri="{28A0092B-C50C-407E-A947-70E740481C1C}">
                <a14:useLocalDpi xmlns:a14="http://schemas.microsoft.com/office/drawing/2010/main"/>
              </a:ext>
            </a:extLst>
          </a:blip>
          <a:stretch>
            <a:fillRect/>
          </a:stretch>
        </p:blipFill>
        <p:spPr>
          <a:xfrm>
            <a:off x="7817327" y="4688003"/>
            <a:ext cx="919941" cy="224347"/>
          </a:xfrm>
          <a:prstGeom prst="rect">
            <a:avLst/>
          </a:prstGeom>
        </p:spPr>
      </p:pic>
    </p:spTree>
    <p:extLst>
      <p:ext uri="{BB962C8B-B14F-4D97-AF65-F5344CB8AC3E}">
        <p14:creationId xmlns:p14="http://schemas.microsoft.com/office/powerpoint/2010/main" val="3192609274"/>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 id="2147484093" r:id="rId15"/>
    <p:sldLayoutId id="2147484755" r:id="rId16"/>
    <p:sldLayoutId id="2147484756" r:id="rId17"/>
    <p:sldLayoutId id="2147484757" r:id="rId18"/>
    <p:sldLayoutId id="2147484758" r:id="rId19"/>
    <p:sldLayoutId id="2147484759" r:id="rId20"/>
    <p:sldLayoutId id="2147484760" r:id="rId21"/>
    <p:sldLayoutId id="2147484761" r:id="rId22"/>
    <p:sldLayoutId id="2147484762" r:id="rId23"/>
    <p:sldLayoutId id="2147484763" r:id="rId24"/>
    <p:sldLayoutId id="2147484764" r:id="rId25"/>
    <p:sldLayoutId id="2147484765" r:id="rId26"/>
    <p:sldLayoutId id="2147484766" r:id="rId27"/>
    <p:sldLayoutId id="2147484767" r:id="rId28"/>
    <p:sldLayoutId id="2147484768" r:id="rId29"/>
    <p:sldLayoutId id="2147484769" r:id="rId30"/>
    <p:sldLayoutId id="2147484770" r:id="rId31"/>
    <p:sldLayoutId id="2147484771"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812740" rtl="0" eaLnBrk="1" latinLnBrk="0" hangingPunct="1">
        <a:lnSpc>
          <a:spcPct val="90000"/>
        </a:lnSpc>
        <a:spcBef>
          <a:spcPct val="0"/>
        </a:spcBef>
        <a:buNone/>
        <a:defRPr lang="en-US" sz="3556" b="1" kern="1200" dirty="0">
          <a:solidFill>
            <a:schemeClr val="tx1"/>
          </a:solidFill>
          <a:latin typeface="Arial" panose="020B0604020202020204" pitchFamily="34" charset="0"/>
          <a:ea typeface="+mj-ea"/>
          <a:cs typeface="Arial" charset="0"/>
        </a:defRPr>
      </a:lvl1pPr>
    </p:titleStyle>
    <p:bodyStyle>
      <a:lvl1pPr marL="304778" indent="-304778" algn="l" defTabSz="812740" rtl="0" eaLnBrk="1" latinLnBrk="0" hangingPunct="1">
        <a:lnSpc>
          <a:spcPts val="2560"/>
        </a:lnSpc>
        <a:spcBef>
          <a:spcPts val="0"/>
        </a:spcBef>
        <a:spcAft>
          <a:spcPts val="1067"/>
        </a:spcAft>
        <a:buClr>
          <a:schemeClr val="tx1"/>
        </a:buClr>
        <a:buSzPct val="110000"/>
        <a:buFont typeface="Wingdings" panose="05000000000000000000" pitchFamily="2" charset="2"/>
        <a:buChar char="§"/>
        <a:defRPr lang="en-US" sz="2489" b="0" kern="1200" spc="4" noProof="0" dirty="0">
          <a:solidFill>
            <a:schemeClr val="tx1"/>
          </a:solidFill>
          <a:latin typeface="Arial" panose="020B0604020202020204" pitchFamily="34" charset="0"/>
          <a:ea typeface="+mn-ea"/>
          <a:cs typeface="+mn-cs"/>
        </a:defRPr>
      </a:lvl1pPr>
      <a:lvl2pPr marL="1004636" indent="-304778" algn="l" defTabSz="812740" rtl="0" eaLnBrk="1" latinLnBrk="0" hangingPunct="1">
        <a:lnSpc>
          <a:spcPts val="2987"/>
        </a:lnSpc>
        <a:spcBef>
          <a:spcPts val="0"/>
        </a:spcBef>
        <a:spcAft>
          <a:spcPts val="1067"/>
        </a:spcAft>
        <a:buClr>
          <a:schemeClr val="tx1"/>
        </a:buClr>
        <a:buFont typeface="Wingdings" panose="05000000000000000000" pitchFamily="2" charset="2"/>
        <a:buChar char="§"/>
        <a:defRPr sz="2133" b="0" kern="1200" baseline="0">
          <a:solidFill>
            <a:schemeClr val="tx1"/>
          </a:solidFill>
          <a:latin typeface="+mn-lt"/>
          <a:ea typeface="+mn-ea"/>
          <a:cs typeface="+mn-cs"/>
        </a:defRPr>
      </a:lvl2pPr>
      <a:lvl3pPr marL="911511" indent="-304778" algn="l" defTabSz="812740" rtl="0" eaLnBrk="1" latinLnBrk="0" hangingPunct="1">
        <a:lnSpc>
          <a:spcPts val="2987"/>
        </a:lnSpc>
        <a:spcBef>
          <a:spcPts val="0"/>
        </a:spcBef>
        <a:spcAft>
          <a:spcPts val="1067"/>
        </a:spcAft>
        <a:buClr>
          <a:schemeClr val="tx1"/>
        </a:buClr>
        <a:buFont typeface="Arial" panose="020B0604020202020204" pitchFamily="34" charset="0"/>
        <a:buChar char="−"/>
        <a:defRPr sz="1777" b="0" kern="1200" baseline="0">
          <a:solidFill>
            <a:schemeClr val="tx1"/>
          </a:solidFill>
          <a:latin typeface="Arial" panose="020B0604020202020204" pitchFamily="34" charset="0"/>
          <a:ea typeface="+mn-ea"/>
          <a:cs typeface="+mn-cs"/>
        </a:defRPr>
      </a:lvl3pPr>
      <a:lvl4pPr marL="1625479" marR="0" indent="-304778" algn="l" defTabSz="812740" rtl="0" eaLnBrk="1" fontAlgn="auto" latinLnBrk="0" hangingPunct="1">
        <a:lnSpc>
          <a:spcPts val="2987"/>
        </a:lnSpc>
        <a:spcBef>
          <a:spcPts val="0"/>
        </a:spcBef>
        <a:spcAft>
          <a:spcPts val="1067"/>
        </a:spcAft>
        <a:buClr>
          <a:schemeClr val="tx1"/>
        </a:buClr>
        <a:buSzTx/>
        <a:buFont typeface="Arial" panose="020B0604020202020204" pitchFamily="34" charset="0"/>
        <a:buChar char="−"/>
        <a:tabLst/>
        <a:defRPr sz="1777" b="0" kern="1200">
          <a:solidFill>
            <a:schemeClr val="tx1"/>
          </a:solidFill>
          <a:latin typeface="Arial" panose="020B0604020202020204" pitchFamily="34" charset="0"/>
          <a:ea typeface="+mn-ea"/>
          <a:cs typeface="+mn-cs"/>
        </a:defRPr>
      </a:lvl4pPr>
      <a:lvl5pPr marL="2742995" indent="-304778" algn="l" defTabSz="812740" rtl="0" eaLnBrk="1" latinLnBrk="0" hangingPunct="1">
        <a:lnSpc>
          <a:spcPts val="2987"/>
        </a:lnSpc>
        <a:spcBef>
          <a:spcPts val="0"/>
        </a:spcBef>
        <a:spcAft>
          <a:spcPts val="1067"/>
        </a:spcAft>
        <a:buClr>
          <a:schemeClr val="tx1"/>
        </a:buClr>
        <a:buFont typeface="Arial" panose="020B0604020202020204" pitchFamily="34" charset="0"/>
        <a:buChar char="−"/>
        <a:tabLst/>
        <a:defRPr sz="1777" b="0" kern="1200" baseline="0">
          <a:solidFill>
            <a:schemeClr val="tx1"/>
          </a:solidFill>
          <a:latin typeface="Arial" panose="020B0604020202020204" pitchFamily="34" charset="0"/>
          <a:ea typeface="+mn-ea"/>
          <a:cs typeface="+mn-cs"/>
        </a:defRPr>
      </a:lvl5pPr>
      <a:lvl6pPr marL="4470064" indent="-406369" algn="l" defTabSz="812740" rtl="0" eaLnBrk="1" latinLnBrk="0" hangingPunct="1">
        <a:spcBef>
          <a:spcPct val="20000"/>
        </a:spcBef>
        <a:buFont typeface="Arial"/>
        <a:buChar char="•"/>
        <a:defRPr sz="3556" kern="1200">
          <a:solidFill>
            <a:schemeClr val="tx1"/>
          </a:solidFill>
          <a:latin typeface="+mn-lt"/>
          <a:ea typeface="+mn-ea"/>
          <a:cs typeface="+mn-cs"/>
        </a:defRPr>
      </a:lvl6pPr>
      <a:lvl7pPr marL="5282804" indent="-406369" algn="l" defTabSz="812740" rtl="0" eaLnBrk="1" latinLnBrk="0" hangingPunct="1">
        <a:spcBef>
          <a:spcPct val="20000"/>
        </a:spcBef>
        <a:buFont typeface="Arial"/>
        <a:buChar char="•"/>
        <a:defRPr sz="3556" kern="1200">
          <a:solidFill>
            <a:schemeClr val="tx1"/>
          </a:solidFill>
          <a:latin typeface="+mn-lt"/>
          <a:ea typeface="+mn-ea"/>
          <a:cs typeface="+mn-cs"/>
        </a:defRPr>
      </a:lvl7pPr>
      <a:lvl8pPr marL="6095544" indent="-406369" algn="l" defTabSz="812740" rtl="0" eaLnBrk="1" latinLnBrk="0" hangingPunct="1">
        <a:spcBef>
          <a:spcPct val="20000"/>
        </a:spcBef>
        <a:buFont typeface="Arial"/>
        <a:buChar char="•"/>
        <a:defRPr sz="3556" kern="1200">
          <a:solidFill>
            <a:schemeClr val="tx1"/>
          </a:solidFill>
          <a:latin typeface="+mn-lt"/>
          <a:ea typeface="+mn-ea"/>
          <a:cs typeface="+mn-cs"/>
        </a:defRPr>
      </a:lvl8pPr>
      <a:lvl9pPr marL="6908282" indent="-406369" algn="l" defTabSz="812740" rtl="0" eaLnBrk="1" latinLnBrk="0" hangingPunct="1">
        <a:spcBef>
          <a:spcPct val="20000"/>
        </a:spcBef>
        <a:buFont typeface="Arial"/>
        <a:buChar char="•"/>
        <a:defRPr sz="3556" kern="1200">
          <a:solidFill>
            <a:schemeClr val="tx1"/>
          </a:solidFill>
          <a:latin typeface="+mn-lt"/>
          <a:ea typeface="+mn-ea"/>
          <a:cs typeface="+mn-cs"/>
        </a:defRPr>
      </a:lvl9pPr>
    </p:bodyStyle>
    <p:otherStyle>
      <a:defPPr>
        <a:defRPr lang="en-US"/>
      </a:defPPr>
      <a:lvl1pPr marL="0" algn="l" defTabSz="812740" rtl="0" eaLnBrk="1" latinLnBrk="0" hangingPunct="1">
        <a:defRPr sz="3200" kern="1200">
          <a:solidFill>
            <a:schemeClr val="tx1"/>
          </a:solidFill>
          <a:latin typeface="+mn-lt"/>
          <a:ea typeface="+mn-ea"/>
          <a:cs typeface="+mn-cs"/>
        </a:defRPr>
      </a:lvl1pPr>
      <a:lvl2pPr marL="812740" algn="l" defTabSz="812740" rtl="0" eaLnBrk="1" latinLnBrk="0" hangingPunct="1">
        <a:defRPr sz="3200" kern="1200">
          <a:solidFill>
            <a:schemeClr val="tx1"/>
          </a:solidFill>
          <a:latin typeface="+mn-lt"/>
          <a:ea typeface="+mn-ea"/>
          <a:cs typeface="+mn-cs"/>
        </a:defRPr>
      </a:lvl2pPr>
      <a:lvl3pPr marL="1625479" algn="l" defTabSz="812740" rtl="0" eaLnBrk="1" latinLnBrk="0" hangingPunct="1">
        <a:defRPr sz="3200" kern="1200">
          <a:solidFill>
            <a:schemeClr val="tx1"/>
          </a:solidFill>
          <a:latin typeface="+mn-lt"/>
          <a:ea typeface="+mn-ea"/>
          <a:cs typeface="+mn-cs"/>
        </a:defRPr>
      </a:lvl3pPr>
      <a:lvl4pPr marL="2438218" algn="l" defTabSz="812740" rtl="0" eaLnBrk="1" latinLnBrk="0" hangingPunct="1">
        <a:defRPr sz="3200" kern="1200">
          <a:solidFill>
            <a:schemeClr val="tx1"/>
          </a:solidFill>
          <a:latin typeface="+mn-lt"/>
          <a:ea typeface="+mn-ea"/>
          <a:cs typeface="+mn-cs"/>
        </a:defRPr>
      </a:lvl4pPr>
      <a:lvl5pPr marL="3250956" algn="l" defTabSz="812740" rtl="0" eaLnBrk="1" latinLnBrk="0" hangingPunct="1">
        <a:defRPr sz="3200" kern="1200">
          <a:solidFill>
            <a:schemeClr val="tx1"/>
          </a:solidFill>
          <a:latin typeface="+mn-lt"/>
          <a:ea typeface="+mn-ea"/>
          <a:cs typeface="+mn-cs"/>
        </a:defRPr>
      </a:lvl5pPr>
      <a:lvl6pPr marL="4063696" algn="l" defTabSz="812740" rtl="0" eaLnBrk="1" latinLnBrk="0" hangingPunct="1">
        <a:defRPr sz="3200" kern="1200">
          <a:solidFill>
            <a:schemeClr val="tx1"/>
          </a:solidFill>
          <a:latin typeface="+mn-lt"/>
          <a:ea typeface="+mn-ea"/>
          <a:cs typeface="+mn-cs"/>
        </a:defRPr>
      </a:lvl6pPr>
      <a:lvl7pPr marL="4876435" algn="l" defTabSz="812740" rtl="0" eaLnBrk="1" latinLnBrk="0" hangingPunct="1">
        <a:defRPr sz="3200" kern="1200">
          <a:solidFill>
            <a:schemeClr val="tx1"/>
          </a:solidFill>
          <a:latin typeface="+mn-lt"/>
          <a:ea typeface="+mn-ea"/>
          <a:cs typeface="+mn-cs"/>
        </a:defRPr>
      </a:lvl7pPr>
      <a:lvl8pPr marL="5689174" algn="l" defTabSz="812740" rtl="0" eaLnBrk="1" latinLnBrk="0" hangingPunct="1">
        <a:defRPr sz="3200" kern="1200">
          <a:solidFill>
            <a:schemeClr val="tx1"/>
          </a:solidFill>
          <a:latin typeface="+mn-lt"/>
          <a:ea typeface="+mn-ea"/>
          <a:cs typeface="+mn-cs"/>
        </a:defRPr>
      </a:lvl8pPr>
      <a:lvl9pPr marL="6501913" algn="l" defTabSz="812740" rtl="0" eaLnBrk="1" latinLnBrk="0" hangingPunct="1">
        <a:defRPr sz="3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 userDrawn="1">
          <p15:clr>
            <a:srgbClr val="F26B43"/>
          </p15:clr>
        </p15:guide>
        <p15:guide id="2" pos="112" userDrawn="1">
          <p15:clr>
            <a:srgbClr val="F26B43"/>
          </p15:clr>
        </p15:guide>
        <p15:guide id="3" pos="2325" userDrawn="1">
          <p15:clr>
            <a:srgbClr val="F26B43"/>
          </p15:clr>
        </p15:guide>
        <p15:guide id="4" orient="horz" pos="1342" userDrawn="1">
          <p15:clr>
            <a:srgbClr val="F26B43"/>
          </p15:clr>
        </p15:guide>
        <p15:guide id="5" orient="horz" pos="147" userDrawn="1">
          <p15:clr>
            <a:srgbClr val="F26B43"/>
          </p15:clr>
        </p15:guide>
        <p15:guide id="6" orient="horz" pos="380" userDrawn="1">
          <p15:clr>
            <a:srgbClr val="F26B43"/>
          </p15:clr>
        </p15:guide>
        <p15:guide id="7" orient="horz" pos="319" userDrawn="1">
          <p15:clr>
            <a:srgbClr val="F26B43"/>
          </p15:clr>
        </p15:guide>
        <p15:guide id="8" orient="horz" pos="238" userDrawn="1">
          <p15:clr>
            <a:srgbClr val="F26B43"/>
          </p15:clr>
        </p15:guide>
        <p15:guide id="9" pos="1215" userDrawn="1">
          <p15:clr>
            <a:srgbClr val="F26B43"/>
          </p15:clr>
        </p15:guide>
        <p15:guide id="10" pos="659" userDrawn="1">
          <p15:clr>
            <a:srgbClr val="F26B43"/>
          </p15:clr>
        </p15:guide>
        <p15:guide id="11" orient="horz" pos="472" userDrawn="1">
          <p15:clr>
            <a:srgbClr val="F26B43"/>
          </p15:clr>
        </p15:guide>
        <p15:guide id="12" orient="horz" pos="29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A43D812-D8BC-4ED7-AB88-FB46D57FB400}"/>
              </a:ext>
            </a:extLst>
          </p:cNvPr>
          <p:cNvCxnSpPr>
            <a:cxnSpLocks/>
          </p:cNvCxnSpPr>
          <p:nvPr userDrawn="1"/>
        </p:nvCxnSpPr>
        <p:spPr>
          <a:xfrm>
            <a:off x="419100" y="422563"/>
            <a:ext cx="8340862"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bwMode="gray">
          <a:xfrm>
            <a:off x="419100" y="552451"/>
            <a:ext cx="8224360" cy="665508"/>
          </a:xfrm>
          <a:prstGeom prst="rect">
            <a:avLst/>
          </a:prstGeom>
        </p:spPr>
        <p:txBody>
          <a:bodyPr vert="horz" lIns="0" tIns="0" rIns="91440" bIns="45720" rtlCol="0" anchor="t">
            <a:noAutofit/>
          </a:bodyPr>
          <a:lstStyle/>
          <a:p>
            <a:r>
              <a:rPr lang="en-US"/>
              <a:t>Title - Title Case, Arial 28 Pt</a:t>
            </a:r>
            <a:br>
              <a:rPr lang="en-US"/>
            </a:br>
            <a:r>
              <a:rPr lang="en-US"/>
              <a:t>2 Line Max</a:t>
            </a:r>
          </a:p>
        </p:txBody>
      </p:sp>
      <p:sp>
        <p:nvSpPr>
          <p:cNvPr id="8" name="Text Placeholder 7"/>
          <p:cNvSpPr>
            <a:spLocks noGrp="1"/>
          </p:cNvSpPr>
          <p:nvPr>
            <p:ph type="body" idx="1"/>
          </p:nvPr>
        </p:nvSpPr>
        <p:spPr>
          <a:xfrm>
            <a:off x="413860" y="1421909"/>
            <a:ext cx="8229600" cy="3394107"/>
          </a:xfrm>
          <a:prstGeom prst="rect">
            <a:avLst/>
          </a:prstGeom>
        </p:spPr>
        <p:txBody>
          <a:bodyPr vert="horz" lIns="0" tIns="45720" rIns="91440" bIns="45720" rtlCol="0">
            <a:noAutofit/>
          </a:bodyPr>
          <a:lstStyle/>
          <a:p>
            <a:pPr lvl="0"/>
            <a:r>
              <a:rPr lang="en-US"/>
              <a:t>Bullet, Arial regular 14 </a:t>
            </a:r>
            <a:r>
              <a:rPr lang="en-US" err="1"/>
              <a:t>pt</a:t>
            </a:r>
            <a:endParaRPr lang="en-US"/>
          </a:p>
          <a:p>
            <a:pPr lvl="2"/>
            <a:r>
              <a:rPr lang="en-US"/>
              <a:t>Sub-sub-bullet, Arial regular 10 </a:t>
            </a:r>
            <a:r>
              <a:rPr lang="en-US" err="1"/>
              <a:t>pt</a:t>
            </a:r>
            <a:endParaRPr lang="en-US"/>
          </a:p>
          <a:p>
            <a:pPr lvl="3"/>
            <a:r>
              <a:rPr lang="en-US"/>
              <a:t>Sub-sub-sub bullet, Arial regular 10 </a:t>
            </a:r>
            <a:r>
              <a:rPr lang="en-US" err="1"/>
              <a:t>pt</a:t>
            </a:r>
            <a:endParaRPr lang="en-US"/>
          </a:p>
          <a:p>
            <a:pPr lvl="4"/>
            <a:r>
              <a:rPr lang="en-US"/>
              <a:t>Sub-sub-sub-sub bullet, Arial regular 10 </a:t>
            </a:r>
            <a:r>
              <a:rPr lang="en-US" err="1"/>
              <a:t>pt</a:t>
            </a:r>
            <a:endParaRPr lang="en-US"/>
          </a:p>
        </p:txBody>
      </p:sp>
      <p:sp>
        <p:nvSpPr>
          <p:cNvPr id="7" name="Slide Number Placeholder 5"/>
          <p:cNvSpPr>
            <a:spLocks noGrp="1"/>
          </p:cNvSpPr>
          <p:nvPr>
            <p:ph type="sldNum" sz="quarter" idx="4"/>
          </p:nvPr>
        </p:nvSpPr>
        <p:spPr>
          <a:xfrm>
            <a:off x="428672" y="4766299"/>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3" name="Picture 2" descr="A picture containing drawing&#10;&#10;Description automatically generated">
            <a:extLst>
              <a:ext uri="{FF2B5EF4-FFF2-40B4-BE49-F238E27FC236}">
                <a16:creationId xmlns:a16="http://schemas.microsoft.com/office/drawing/2014/main" id="{3E07817F-92B5-48EE-A664-E90F58485A88}"/>
              </a:ext>
            </a:extLst>
          </p:cNvPr>
          <p:cNvPicPr>
            <a:picLocks noChangeAspect="1"/>
          </p:cNvPicPr>
          <p:nvPr userDrawn="1"/>
        </p:nvPicPr>
        <p:blipFill>
          <a:blip r:embed="rId33">
            <a:biLevel thresh="75000"/>
          </a:blip>
          <a:stretch>
            <a:fillRect/>
          </a:stretch>
        </p:blipFill>
        <p:spPr>
          <a:xfrm>
            <a:off x="7817327" y="4688002"/>
            <a:ext cx="919941" cy="224347"/>
          </a:xfrm>
          <a:prstGeom prst="rect">
            <a:avLst/>
          </a:prstGeom>
        </p:spPr>
      </p:pic>
    </p:spTree>
    <p:extLst>
      <p:ext uri="{BB962C8B-B14F-4D97-AF65-F5344CB8AC3E}">
        <p14:creationId xmlns:p14="http://schemas.microsoft.com/office/powerpoint/2010/main" val="20730636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4076"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 id="2147483835" r:id="rId28"/>
    <p:sldLayoutId id="2147483836" r:id="rId29"/>
    <p:sldLayoutId id="2147483837" r:id="rId30"/>
    <p:sldLayoutId id="2147484782"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09570" rtl="0" eaLnBrk="1" latinLnBrk="0" hangingPunct="1">
        <a:lnSpc>
          <a:spcPct val="90000"/>
        </a:lnSpc>
        <a:spcBef>
          <a:spcPct val="0"/>
        </a:spcBef>
        <a:buNone/>
        <a:defRPr lang="en-US" sz="2667" b="1" kern="1200" dirty="0">
          <a:solidFill>
            <a:schemeClr val="tx1"/>
          </a:solidFill>
          <a:latin typeface="Arial" panose="020B0604020202020204" pitchFamily="34" charset="0"/>
          <a:ea typeface="+mj-ea"/>
          <a:cs typeface="Arial" charset="0"/>
        </a:defRPr>
      </a:lvl1pPr>
    </p:titleStyle>
    <p:bodyStyle>
      <a:lvl1pPr marL="228589" indent="-228589"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defRPr lang="en-US" sz="1867" b="0" kern="1200" spc="3" noProof="0" dirty="0">
          <a:solidFill>
            <a:schemeClr val="tx1"/>
          </a:solidFill>
          <a:latin typeface="Arial" panose="020B0604020202020204" pitchFamily="34" charset="0"/>
          <a:ea typeface="+mn-ea"/>
          <a:cs typeface="+mn-cs"/>
        </a:defRPr>
      </a:lvl1pPr>
      <a:lvl2pPr marL="753496" indent="-228589" algn="l" defTabSz="609570" rtl="0" eaLnBrk="1" latinLnBrk="0" hangingPunct="1">
        <a:lnSpc>
          <a:spcPts val="2240"/>
        </a:lnSpc>
        <a:spcBef>
          <a:spcPts val="0"/>
        </a:spcBef>
        <a:spcAft>
          <a:spcPts val="800"/>
        </a:spcAft>
        <a:buClr>
          <a:schemeClr val="tx1"/>
        </a:buClr>
        <a:buFont typeface="Wingdings" panose="05000000000000000000" pitchFamily="2" charset="2"/>
        <a:buChar char="§"/>
        <a:defRPr sz="1600" b="0" kern="1200" baseline="0">
          <a:solidFill>
            <a:schemeClr val="tx1"/>
          </a:solidFill>
          <a:latin typeface="+mn-lt"/>
          <a:ea typeface="+mn-ea"/>
          <a:cs typeface="+mn-cs"/>
        </a:defRPr>
      </a:lvl2pPr>
      <a:lvl3pPr marL="683650" indent="-228589" algn="l" defTabSz="609570" rtl="0" eaLnBrk="1" latinLnBrk="0" hangingPunct="1">
        <a:lnSpc>
          <a:spcPts val="2240"/>
        </a:lnSpc>
        <a:spcBef>
          <a:spcPts val="0"/>
        </a:spcBef>
        <a:spcAft>
          <a:spcPts val="800"/>
        </a:spcAft>
        <a:buClr>
          <a:schemeClr val="tx1"/>
        </a:buClr>
        <a:buFont typeface="Arial" panose="020B0604020202020204" pitchFamily="34" charset="0"/>
        <a:buChar char="−"/>
        <a:defRPr sz="1333" b="0" kern="1200" baseline="0">
          <a:solidFill>
            <a:schemeClr val="tx1"/>
          </a:solidFill>
          <a:latin typeface="Arial" panose="020B0604020202020204" pitchFamily="34" charset="0"/>
          <a:ea typeface="+mn-ea"/>
          <a:cs typeface="+mn-cs"/>
        </a:defRPr>
      </a:lvl3pPr>
      <a:lvl4pPr marL="1219140" marR="0" indent="-228589" algn="l" defTabSz="609570" rtl="0" eaLnBrk="1" fontAlgn="auto" latinLnBrk="0" hangingPunct="1">
        <a:lnSpc>
          <a:spcPts val="2240"/>
        </a:lnSpc>
        <a:spcBef>
          <a:spcPts val="0"/>
        </a:spcBef>
        <a:spcAft>
          <a:spcPts val="800"/>
        </a:spcAft>
        <a:buClr>
          <a:schemeClr val="tx1"/>
        </a:buClr>
        <a:buSzTx/>
        <a:buFont typeface="Arial" panose="020B0604020202020204" pitchFamily="34" charset="0"/>
        <a:buChar char="−"/>
        <a:tabLst/>
        <a:defRPr sz="1333" b="0" kern="1200">
          <a:solidFill>
            <a:schemeClr val="tx1"/>
          </a:solidFill>
          <a:latin typeface="Arial" panose="020B0604020202020204" pitchFamily="34" charset="0"/>
          <a:ea typeface="+mn-ea"/>
          <a:cs typeface="+mn-cs"/>
        </a:defRPr>
      </a:lvl4pPr>
      <a:lvl5pPr marL="2057298" indent="-228589" algn="l" defTabSz="609570" rtl="0" eaLnBrk="1" latinLnBrk="0" hangingPunct="1">
        <a:lnSpc>
          <a:spcPts val="2240"/>
        </a:lnSpc>
        <a:spcBef>
          <a:spcPts val="0"/>
        </a:spcBef>
        <a:spcAft>
          <a:spcPts val="800"/>
        </a:spcAft>
        <a:buClr>
          <a:schemeClr val="tx1"/>
        </a:buClr>
        <a:buFont typeface="Arial" panose="020B0604020202020204" pitchFamily="34" charset="0"/>
        <a:buChar char="−"/>
        <a:tabLst/>
        <a:defRPr sz="1333" b="0" kern="1200" baseline="0">
          <a:solidFill>
            <a:schemeClr val="tx1"/>
          </a:solidFill>
          <a:latin typeface="Arial" panose="020B0604020202020204" pitchFamily="34" charset="0"/>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68" userDrawn="1">
          <p15:clr>
            <a:srgbClr val="F26B43"/>
          </p15:clr>
        </p15:guide>
        <p15:guide id="4" pos="198" userDrawn="1">
          <p15:clr>
            <a:srgbClr val="F26B43"/>
          </p15:clr>
        </p15:guide>
        <p15:guide id="5" pos="521" userDrawn="1">
          <p15:clr>
            <a:srgbClr val="F26B43"/>
          </p15:clr>
        </p15:guide>
        <p15:guide id="6" pos="842" userDrawn="1">
          <p15:clr>
            <a:srgbClr val="F26B43"/>
          </p15:clr>
        </p15:guide>
        <p15:guide id="7" pos="891" userDrawn="1">
          <p15:clr>
            <a:srgbClr val="F26B43"/>
          </p15:clr>
        </p15:guide>
        <p15:guide id="8" pos="1166" userDrawn="1">
          <p15:clr>
            <a:srgbClr val="F26B43"/>
          </p15:clr>
        </p15:guide>
        <p15:guide id="9" pos="1214" userDrawn="1">
          <p15:clr>
            <a:srgbClr val="F26B43"/>
          </p15:clr>
        </p15:guide>
        <p15:guide id="10" pos="1486" userDrawn="1">
          <p15:clr>
            <a:srgbClr val="F26B43"/>
          </p15:clr>
        </p15:guide>
        <p15:guide id="11" pos="1810" userDrawn="1">
          <p15:clr>
            <a:srgbClr val="F26B43"/>
          </p15:clr>
        </p15:guide>
        <p15:guide id="12" pos="1538" userDrawn="1">
          <p15:clr>
            <a:srgbClr val="F26B43"/>
          </p15:clr>
        </p15:guide>
        <p15:guide id="13" pos="1856" userDrawn="1">
          <p15:clr>
            <a:srgbClr val="F26B43"/>
          </p15:clr>
        </p15:guide>
        <p15:guide id="14" pos="2131" userDrawn="1">
          <p15:clr>
            <a:srgbClr val="F26B43"/>
          </p15:clr>
        </p15:guide>
        <p15:guide id="15" pos="2180" userDrawn="1">
          <p15:clr>
            <a:srgbClr val="F26B43"/>
          </p15:clr>
        </p15:guide>
        <p15:guide id="16" pos="2451" userDrawn="1">
          <p15:clr>
            <a:srgbClr val="F26B43"/>
          </p15:clr>
        </p15:guide>
        <p15:guide id="17" pos="2498" userDrawn="1">
          <p15:clr>
            <a:srgbClr val="F26B43"/>
          </p15:clr>
        </p15:guide>
        <p15:guide id="18" pos="2772" userDrawn="1">
          <p15:clr>
            <a:srgbClr val="F26B43"/>
          </p15:clr>
        </p15:guide>
        <p15:guide id="19" pos="2827" userDrawn="1">
          <p15:clr>
            <a:srgbClr val="F26B43"/>
          </p15:clr>
        </p15:guide>
        <p15:guide id="20" pos="3101" userDrawn="1">
          <p15:clr>
            <a:srgbClr val="F26B43"/>
          </p15:clr>
        </p15:guide>
        <p15:guide id="21" pos="3150" userDrawn="1">
          <p15:clr>
            <a:srgbClr val="F26B43"/>
          </p15:clr>
        </p15:guide>
        <p15:guide id="22" pos="3471" userDrawn="1">
          <p15:clr>
            <a:srgbClr val="F26B43"/>
          </p15:clr>
        </p15:guide>
        <p15:guide id="23" pos="3422" userDrawn="1">
          <p15:clr>
            <a:srgbClr val="F26B43"/>
          </p15:clr>
        </p15:guide>
        <p15:guide id="24" pos="3747" userDrawn="1">
          <p15:clr>
            <a:srgbClr val="F26B43"/>
          </p15:clr>
        </p15:guide>
        <p15:guide id="25" pos="3794" userDrawn="1">
          <p15:clr>
            <a:srgbClr val="F26B43"/>
          </p15:clr>
        </p15:guide>
        <p15:guide id="26" pos="4137" userDrawn="1">
          <p15:clr>
            <a:srgbClr val="F26B43"/>
          </p15:clr>
        </p15:guide>
        <p15:guide id="27" orient="horz" pos="543" userDrawn="1">
          <p15:clr>
            <a:srgbClr val="F26B43"/>
          </p15:clr>
        </p15:guide>
        <p15:guide id="28" orient="horz" pos="595" userDrawn="1">
          <p15:clr>
            <a:srgbClr val="F26B43"/>
          </p15:clr>
        </p15:guide>
        <p15:guide id="29" orient="horz" pos="810" userDrawn="1">
          <p15:clr>
            <a:srgbClr val="F26B43"/>
          </p15:clr>
        </p15:guide>
        <p15:guide id="30" orient="horz" pos="862" userDrawn="1">
          <p15:clr>
            <a:srgbClr val="F26B43"/>
          </p15:clr>
        </p15:guide>
        <p15:guide id="31" orient="horz" pos="1079" userDrawn="1">
          <p15:clr>
            <a:srgbClr val="F26B43"/>
          </p15:clr>
        </p15:guide>
        <p15:guide id="32" orient="horz" pos="1130" userDrawn="1">
          <p15:clr>
            <a:srgbClr val="F26B43"/>
          </p15:clr>
        </p15:guide>
        <p15:guide id="33" orient="horz" pos="1346" userDrawn="1">
          <p15:clr>
            <a:srgbClr val="F26B43"/>
          </p15:clr>
        </p15:guide>
        <p15:guide id="34" orient="horz" pos="1395" userDrawn="1">
          <p15:clr>
            <a:srgbClr val="F26B43"/>
          </p15:clr>
        </p15:guide>
        <p15:guide id="35" orient="horz" pos="1671" userDrawn="1">
          <p15:clr>
            <a:srgbClr val="F26B43"/>
          </p15:clr>
        </p15:guide>
        <p15:guide id="36" orient="horz" pos="1622" userDrawn="1">
          <p15:clr>
            <a:srgbClr val="F26B43"/>
          </p15:clr>
        </p15:guide>
        <p15:guide id="37" orient="horz" pos="1889" userDrawn="1">
          <p15:clr>
            <a:srgbClr val="F26B43"/>
          </p15:clr>
        </p15:guide>
        <p15:guide id="38" orient="horz" pos="1938" userDrawn="1">
          <p15:clr>
            <a:srgbClr val="F26B43"/>
          </p15:clr>
        </p15:guide>
        <p15:guide id="39" orient="horz" pos="2158" userDrawn="1">
          <p15:clr>
            <a:srgbClr val="F26B43"/>
          </p15:clr>
        </p15:guide>
        <p15:guide id="40" pos="247" userDrawn="1">
          <p15:clr>
            <a:srgbClr val="F26B43"/>
          </p15:clr>
        </p15:guide>
        <p15:guide id="41" pos="4086" userDrawn="1">
          <p15:clr>
            <a:srgbClr val="F26B43"/>
          </p15:clr>
        </p15:guide>
        <p15:guide id="42" orient="horz" pos="2205"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5">
            <a:alphaModFix amt="0"/>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A43D812-D8BC-4ED7-AB88-FB46D57FB400}"/>
              </a:ext>
            </a:extLst>
          </p:cNvPr>
          <p:cNvCxnSpPr>
            <a:cxnSpLocks/>
          </p:cNvCxnSpPr>
          <p:nvPr userDrawn="1"/>
        </p:nvCxnSpPr>
        <p:spPr>
          <a:xfrm>
            <a:off x="419100" y="422563"/>
            <a:ext cx="8340862"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bwMode="gray">
          <a:xfrm>
            <a:off x="419100" y="552451"/>
            <a:ext cx="8224360" cy="665508"/>
          </a:xfrm>
          <a:prstGeom prst="rect">
            <a:avLst/>
          </a:prstGeom>
        </p:spPr>
        <p:txBody>
          <a:bodyPr vert="horz" lIns="0" tIns="0" rIns="91440" bIns="45720" rtlCol="0" anchor="t">
            <a:noAutofit/>
          </a:bodyPr>
          <a:lstStyle/>
          <a:p>
            <a:r>
              <a:rPr lang="en-US"/>
              <a:t>Title - Title Case, Arial 28 Pt</a:t>
            </a:r>
            <a:br>
              <a:rPr lang="en-US"/>
            </a:br>
            <a:r>
              <a:rPr lang="en-US"/>
              <a:t>2 Line Max</a:t>
            </a:r>
          </a:p>
        </p:txBody>
      </p:sp>
      <p:sp>
        <p:nvSpPr>
          <p:cNvPr id="8" name="Text Placeholder 7"/>
          <p:cNvSpPr>
            <a:spLocks noGrp="1"/>
          </p:cNvSpPr>
          <p:nvPr>
            <p:ph type="body" idx="1"/>
          </p:nvPr>
        </p:nvSpPr>
        <p:spPr>
          <a:xfrm>
            <a:off x="413860" y="1421909"/>
            <a:ext cx="8229600" cy="3394107"/>
          </a:xfrm>
          <a:prstGeom prst="rect">
            <a:avLst/>
          </a:prstGeom>
        </p:spPr>
        <p:txBody>
          <a:bodyPr vert="horz" lIns="0" tIns="45720" rIns="91440" bIns="45720" rtlCol="0">
            <a:noAutofit/>
          </a:bodyPr>
          <a:lstStyle/>
          <a:p>
            <a:pPr lvl="0"/>
            <a:r>
              <a:rPr lang="en-US"/>
              <a:t>Bullet, Arial regular 14 </a:t>
            </a:r>
            <a:r>
              <a:rPr lang="en-US" err="1"/>
              <a:t>pt</a:t>
            </a:r>
            <a:endParaRPr lang="en-US"/>
          </a:p>
          <a:p>
            <a:pPr lvl="2"/>
            <a:r>
              <a:rPr lang="en-US"/>
              <a:t>Sub-sub-bullet, Arial regular 10 </a:t>
            </a:r>
            <a:r>
              <a:rPr lang="en-US" err="1"/>
              <a:t>pt</a:t>
            </a:r>
            <a:endParaRPr lang="en-US"/>
          </a:p>
          <a:p>
            <a:pPr lvl="3"/>
            <a:r>
              <a:rPr lang="en-US"/>
              <a:t>Sub-sub-sub bullet, Arial regular 10 </a:t>
            </a:r>
            <a:r>
              <a:rPr lang="en-US" err="1"/>
              <a:t>pt</a:t>
            </a:r>
            <a:endParaRPr lang="en-US"/>
          </a:p>
          <a:p>
            <a:pPr lvl="4"/>
            <a:r>
              <a:rPr lang="en-US"/>
              <a:t>Sub-sub-sub-sub bullet, Arial regular 10 </a:t>
            </a:r>
            <a:r>
              <a:rPr lang="en-US" err="1"/>
              <a:t>pt</a:t>
            </a:r>
            <a:endParaRPr lang="en-US"/>
          </a:p>
        </p:txBody>
      </p:sp>
      <p:sp>
        <p:nvSpPr>
          <p:cNvPr id="7" name="Slide Number Placeholder 5"/>
          <p:cNvSpPr>
            <a:spLocks noGrp="1"/>
          </p:cNvSpPr>
          <p:nvPr>
            <p:ph type="sldNum" sz="quarter" idx="4"/>
          </p:nvPr>
        </p:nvSpPr>
        <p:spPr>
          <a:xfrm>
            <a:off x="428672" y="4766299"/>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3" name="Picture 2" descr="A picture containing drawing&#10;&#10;Description automatically generated">
            <a:extLst>
              <a:ext uri="{FF2B5EF4-FFF2-40B4-BE49-F238E27FC236}">
                <a16:creationId xmlns:a16="http://schemas.microsoft.com/office/drawing/2014/main" id="{3E07817F-92B5-48EE-A664-E90F58485A88}"/>
              </a:ext>
            </a:extLst>
          </p:cNvPr>
          <p:cNvPicPr>
            <a:picLocks noChangeAspect="1"/>
          </p:cNvPicPr>
          <p:nvPr userDrawn="1"/>
        </p:nvPicPr>
        <p:blipFill>
          <a:blip r:embed="rId56">
            <a:biLevel thresh="75000"/>
            <a:extLst>
              <a:ext uri="{BEBA8EAE-BF5A-486C-A8C5-ECC9F3942E4B}">
                <a14:imgProps xmlns:a14="http://schemas.microsoft.com/office/drawing/2010/main">
                  <a14:imgLayer r:embed="rId57">
                    <a14:imgEffect>
                      <a14:brightnessContrast bright="-40000" contrast="-40000"/>
                    </a14:imgEffect>
                  </a14:imgLayer>
                </a14:imgProps>
              </a:ext>
            </a:extLst>
          </a:blip>
          <a:stretch>
            <a:fillRect/>
          </a:stretch>
        </p:blipFill>
        <p:spPr>
          <a:xfrm>
            <a:off x="7817327" y="4688002"/>
            <a:ext cx="919941" cy="224347"/>
          </a:xfrm>
          <a:prstGeom prst="rect">
            <a:avLst/>
          </a:prstGeom>
        </p:spPr>
      </p:pic>
    </p:spTree>
    <p:extLst>
      <p:ext uri="{BB962C8B-B14F-4D97-AF65-F5344CB8AC3E}">
        <p14:creationId xmlns:p14="http://schemas.microsoft.com/office/powerpoint/2010/main" val="2317752420"/>
      </p:ext>
    </p:extLst>
  </p:cSld>
  <p:clrMap bg1="lt1" tx1="dk1" bg2="lt2" tx2="dk2" accent1="accent1" accent2="accent2" accent3="accent3" accent4="accent4" accent5="accent5" accent6="accent6" hlink="hlink" folHlink="folHlink"/>
  <p:sldLayoutIdLst>
    <p:sldLayoutId id="2147483696" r:id="rId1"/>
    <p:sldLayoutId id="2147484454" r:id="rId2"/>
    <p:sldLayoutId id="2147483698" r:id="rId3"/>
    <p:sldLayoutId id="2147484012" r:id="rId4"/>
    <p:sldLayoutId id="2147484017" r:id="rId5"/>
    <p:sldLayoutId id="2147484021" r:id="rId6"/>
    <p:sldLayoutId id="2147484225" r:id="rId7"/>
    <p:sldLayoutId id="2147484455" r:id="rId8"/>
    <p:sldLayoutId id="2147483701" r:id="rId9"/>
    <p:sldLayoutId id="2147484456" r:id="rId10"/>
    <p:sldLayoutId id="2147484031" r:id="rId11"/>
    <p:sldLayoutId id="2147483982" r:id="rId12"/>
    <p:sldLayoutId id="2147483983" r:id="rId13"/>
    <p:sldLayoutId id="2147483985" r:id="rId14"/>
    <p:sldLayoutId id="2147483984" r:id="rId15"/>
    <p:sldLayoutId id="2147483705" r:id="rId16"/>
    <p:sldLayoutId id="2147483986" r:id="rId17"/>
    <p:sldLayoutId id="2147483987" r:id="rId18"/>
    <p:sldLayoutId id="2147483988" r:id="rId19"/>
    <p:sldLayoutId id="2147483989" r:id="rId20"/>
    <p:sldLayoutId id="2147483709" r:id="rId21"/>
    <p:sldLayoutId id="2147484459" r:id="rId22"/>
    <p:sldLayoutId id="2147483711" r:id="rId23"/>
    <p:sldLayoutId id="2147483990" r:id="rId24"/>
    <p:sldLayoutId id="2147483991" r:id="rId25"/>
    <p:sldLayoutId id="2147483992" r:id="rId26"/>
    <p:sldLayoutId id="2147483993" r:id="rId27"/>
    <p:sldLayoutId id="2147484461" r:id="rId28"/>
    <p:sldLayoutId id="2147483714" r:id="rId29"/>
    <p:sldLayoutId id="2147483715" r:id="rId30"/>
    <p:sldLayoutId id="2147483716" r:id="rId31"/>
    <p:sldLayoutId id="2147484314" r:id="rId32"/>
    <p:sldLayoutId id="2147483718" r:id="rId33"/>
    <p:sldLayoutId id="2147483994" r:id="rId34"/>
    <p:sldLayoutId id="2147483995" r:id="rId35"/>
    <p:sldLayoutId id="2147483996" r:id="rId36"/>
    <p:sldLayoutId id="2147483997" r:id="rId37"/>
    <p:sldLayoutId id="2147483998" r:id="rId38"/>
    <p:sldLayoutId id="2147483999" r:id="rId39"/>
    <p:sldLayoutId id="2147484000" r:id="rId40"/>
    <p:sldLayoutId id="2147484001" r:id="rId41"/>
    <p:sldLayoutId id="2147484002" r:id="rId42"/>
    <p:sldLayoutId id="2147484010" r:id="rId43"/>
    <p:sldLayoutId id="2147484208" r:id="rId44"/>
    <p:sldLayoutId id="2147483724" r:id="rId45"/>
    <p:sldLayoutId id="2147483725" r:id="rId46"/>
    <p:sldLayoutId id="2147483726" r:id="rId47"/>
    <p:sldLayoutId id="2147483727" r:id="rId48"/>
    <p:sldLayoutId id="2147484209" r:id="rId49"/>
    <p:sldLayoutId id="2147484210" r:id="rId50"/>
    <p:sldLayoutId id="2147484212" r:id="rId51"/>
    <p:sldLayoutId id="2147484218" r:id="rId52"/>
    <p:sldLayoutId id="2147484778"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189" rtl="0" eaLnBrk="1" latinLnBrk="0" hangingPunct="1">
        <a:lnSpc>
          <a:spcPct val="90000"/>
        </a:lnSpc>
        <a:spcBef>
          <a:spcPct val="0"/>
        </a:spcBef>
        <a:buNone/>
        <a:defRPr lang="en-US" sz="2000" b="1" kern="1200" dirty="0">
          <a:solidFill>
            <a:schemeClr val="tx1"/>
          </a:solidFill>
          <a:latin typeface="Arial" panose="020B0604020202020204" pitchFamily="34" charset="0"/>
          <a:ea typeface="+mj-ea"/>
          <a:cs typeface="Arial" charset="0"/>
        </a:defRPr>
      </a:lvl1pPr>
    </p:titleStyle>
    <p:bodyStyle>
      <a:lvl1pPr marL="171446" indent="-171446" algn="l" defTabSz="457189" rtl="0" eaLnBrk="1" latinLnBrk="0" hangingPunct="1">
        <a:lnSpc>
          <a:spcPts val="1440"/>
        </a:lnSpc>
        <a:spcBef>
          <a:spcPts val="0"/>
        </a:spcBef>
        <a:spcAft>
          <a:spcPts val="600"/>
        </a:spcAft>
        <a:buClr>
          <a:schemeClr val="tx1"/>
        </a:buClr>
        <a:buSzPct val="110000"/>
        <a:buFont typeface="Wingdings" panose="05000000000000000000" pitchFamily="2" charset="2"/>
        <a:buChar char="§"/>
        <a:defRPr lang="en-US" sz="1400" b="0" kern="1200" spc="2" noProof="0" dirty="0">
          <a:solidFill>
            <a:schemeClr val="tx1"/>
          </a:solidFill>
          <a:latin typeface="Arial" panose="020B0604020202020204" pitchFamily="34" charset="0"/>
          <a:ea typeface="+mn-ea"/>
          <a:cs typeface="+mn-cs"/>
        </a:defRPr>
      </a:lvl1pPr>
      <a:lvl2pPr marL="565136" indent="-171446" algn="l" defTabSz="457189" rtl="0" eaLnBrk="1" latinLnBrk="0" hangingPunct="1">
        <a:lnSpc>
          <a:spcPts val="1680"/>
        </a:lnSpc>
        <a:spcBef>
          <a:spcPts val="0"/>
        </a:spcBef>
        <a:spcAft>
          <a:spcPts val="600"/>
        </a:spcAft>
        <a:buClr>
          <a:schemeClr val="tx1"/>
        </a:buClr>
        <a:buFont typeface="Wingdings" panose="05000000000000000000" pitchFamily="2" charset="2"/>
        <a:buChar char="§"/>
        <a:defRPr sz="1200" b="0" kern="1200" baseline="0">
          <a:solidFill>
            <a:schemeClr val="tx1"/>
          </a:solidFill>
          <a:latin typeface="+mn-lt"/>
          <a:ea typeface="+mn-ea"/>
          <a:cs typeface="+mn-cs"/>
        </a:defRPr>
      </a:lvl2pPr>
      <a:lvl3pPr marL="512750" indent="-171446" algn="l" defTabSz="457189" rtl="0" eaLnBrk="1" latinLnBrk="0" hangingPunct="1">
        <a:lnSpc>
          <a:spcPts val="1680"/>
        </a:lnSpc>
        <a:spcBef>
          <a:spcPts val="0"/>
        </a:spcBef>
        <a:spcAft>
          <a:spcPts val="600"/>
        </a:spcAft>
        <a:buClr>
          <a:schemeClr val="tx1"/>
        </a:buClr>
        <a:buFont typeface="Arial" panose="020B0604020202020204" pitchFamily="34" charset="0"/>
        <a:buChar char="−"/>
        <a:defRPr sz="1000" b="0" kern="1200" baseline="0">
          <a:solidFill>
            <a:schemeClr val="tx1"/>
          </a:solidFill>
          <a:latin typeface="Arial" panose="020B0604020202020204" pitchFamily="34" charset="0"/>
          <a:ea typeface="+mn-ea"/>
          <a:cs typeface="+mn-cs"/>
        </a:defRPr>
      </a:lvl3pPr>
      <a:lvl4pPr marL="914378" marR="0" indent="-171446" algn="l" defTabSz="457189" rtl="0" eaLnBrk="1" fontAlgn="auto" latinLnBrk="0" hangingPunct="1">
        <a:lnSpc>
          <a:spcPts val="1680"/>
        </a:lnSpc>
        <a:spcBef>
          <a:spcPts val="0"/>
        </a:spcBef>
        <a:spcAft>
          <a:spcPts val="600"/>
        </a:spcAft>
        <a:buClr>
          <a:schemeClr val="tx1"/>
        </a:buClr>
        <a:buSzTx/>
        <a:buFont typeface="Arial" panose="020B0604020202020204" pitchFamily="34" charset="0"/>
        <a:buChar char="−"/>
        <a:tabLst/>
        <a:defRPr sz="1000" b="0" kern="1200">
          <a:solidFill>
            <a:schemeClr val="tx1"/>
          </a:solidFill>
          <a:latin typeface="Arial" panose="020B0604020202020204" pitchFamily="34" charset="0"/>
          <a:ea typeface="+mn-ea"/>
          <a:cs typeface="+mn-cs"/>
        </a:defRPr>
      </a:lvl4pPr>
      <a:lvl5pPr marL="1543012" indent="-171446" algn="l" defTabSz="457189" rtl="0" eaLnBrk="1" latinLnBrk="0" hangingPunct="1">
        <a:lnSpc>
          <a:spcPts val="1680"/>
        </a:lnSpc>
        <a:spcBef>
          <a:spcPts val="0"/>
        </a:spcBef>
        <a:spcAft>
          <a:spcPts val="600"/>
        </a:spcAft>
        <a:buClr>
          <a:schemeClr val="tx1"/>
        </a:buClr>
        <a:buFont typeface="Arial" panose="020B0604020202020204" pitchFamily="34" charset="0"/>
        <a:buChar char="−"/>
        <a:tabLst/>
        <a:defRPr sz="1000" b="0" kern="1200" baseline="0">
          <a:solidFill>
            <a:schemeClr val="tx1"/>
          </a:solidFill>
          <a:latin typeface="Arial" panose="020B0604020202020204" pitchFamily="34"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9" userDrawn="1">
          <p15:clr>
            <a:srgbClr val="F26B43"/>
          </p15:clr>
        </p15:guide>
        <p15:guide id="2" pos="198" userDrawn="1">
          <p15:clr>
            <a:srgbClr val="F26B43"/>
          </p15:clr>
        </p15:guide>
        <p15:guide id="3" pos="4133" userDrawn="1">
          <p15:clr>
            <a:srgbClr val="F26B43"/>
          </p15:clr>
        </p15:guide>
        <p15:guide id="4" orient="horz" pos="2385" userDrawn="1">
          <p15:clr>
            <a:srgbClr val="F26B43"/>
          </p15:clr>
        </p15:guide>
        <p15:guide id="5" orient="horz" pos="261" userDrawn="1">
          <p15:clr>
            <a:srgbClr val="F26B43"/>
          </p15:clr>
        </p15:guide>
        <p15:guide id="6" orient="horz" pos="675" userDrawn="1">
          <p15:clr>
            <a:srgbClr val="F26B43"/>
          </p15:clr>
        </p15:guide>
        <p15:guide id="7" orient="horz" pos="567" userDrawn="1">
          <p15:clr>
            <a:srgbClr val="F26B43"/>
          </p15:clr>
        </p15:guide>
        <p15:guide id="8" orient="horz" pos="423" userDrawn="1">
          <p15:clr>
            <a:srgbClr val="F26B43"/>
          </p15:clr>
        </p15:guide>
        <p15:guide id="9" pos="2160" userDrawn="1">
          <p15:clr>
            <a:srgbClr val="F26B43"/>
          </p15:clr>
        </p15:guide>
        <p15:guide id="10" pos="1170" userDrawn="1">
          <p15:clr>
            <a:srgbClr val="F26B43"/>
          </p15:clr>
        </p15:guide>
        <p15:guide id="11" orient="horz" pos="839" userDrawn="1">
          <p15:clr>
            <a:srgbClr val="F26B43"/>
          </p15:clr>
        </p15:guide>
        <p15:guide id="12" orient="horz" pos="516"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A43D812-D8BC-4ED7-AB88-FB46D57FB400}"/>
              </a:ext>
            </a:extLst>
          </p:cNvPr>
          <p:cNvCxnSpPr>
            <a:cxnSpLocks/>
          </p:cNvCxnSpPr>
          <p:nvPr userDrawn="1"/>
        </p:nvCxnSpPr>
        <p:spPr>
          <a:xfrm>
            <a:off x="419100" y="422563"/>
            <a:ext cx="8340862" cy="0"/>
          </a:xfrm>
          <a:prstGeom prst="line">
            <a:avLst/>
          </a:prstGeom>
          <a:ln w="793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bwMode="gray">
          <a:xfrm>
            <a:off x="419100" y="552451"/>
            <a:ext cx="8224360" cy="665508"/>
          </a:xfrm>
          <a:prstGeom prst="rect">
            <a:avLst/>
          </a:prstGeom>
        </p:spPr>
        <p:txBody>
          <a:bodyPr vert="horz" lIns="0" tIns="0" rIns="91440" bIns="45720" rtlCol="0" anchor="t">
            <a:noAutofit/>
          </a:bodyPr>
          <a:lstStyle/>
          <a:p>
            <a:r>
              <a:rPr lang="en-US"/>
              <a:t>Title - Title Case, Arial 28 Pt</a:t>
            </a:r>
            <a:br>
              <a:rPr lang="en-US"/>
            </a:br>
            <a:r>
              <a:rPr lang="en-US"/>
              <a:t>2 Line Max</a:t>
            </a:r>
          </a:p>
        </p:txBody>
      </p:sp>
      <p:sp>
        <p:nvSpPr>
          <p:cNvPr id="8" name="Text Placeholder 7"/>
          <p:cNvSpPr>
            <a:spLocks noGrp="1"/>
          </p:cNvSpPr>
          <p:nvPr>
            <p:ph type="body" idx="1"/>
          </p:nvPr>
        </p:nvSpPr>
        <p:spPr>
          <a:xfrm>
            <a:off x="413860" y="1421909"/>
            <a:ext cx="8229600" cy="3394107"/>
          </a:xfrm>
          <a:prstGeom prst="rect">
            <a:avLst/>
          </a:prstGeom>
        </p:spPr>
        <p:txBody>
          <a:bodyPr vert="horz" lIns="0" tIns="45720" rIns="91440" bIns="45720" rtlCol="0">
            <a:noAutofit/>
          </a:bodyPr>
          <a:lstStyle/>
          <a:p>
            <a:pPr lvl="0"/>
            <a:r>
              <a:rPr lang="en-US"/>
              <a:t>Bullet, Arial regular 14 </a:t>
            </a:r>
            <a:r>
              <a:rPr lang="en-US" err="1"/>
              <a:t>pt</a:t>
            </a:r>
            <a:endParaRPr lang="en-US"/>
          </a:p>
          <a:p>
            <a:pPr lvl="2"/>
            <a:r>
              <a:rPr lang="en-US"/>
              <a:t>Sub-sub-bullet, Arial regular 10 </a:t>
            </a:r>
            <a:r>
              <a:rPr lang="en-US" err="1"/>
              <a:t>pt</a:t>
            </a:r>
            <a:endParaRPr lang="en-US"/>
          </a:p>
          <a:p>
            <a:pPr lvl="3"/>
            <a:r>
              <a:rPr lang="en-US"/>
              <a:t>Sub-sub-sub bullet, Arial regular 10 </a:t>
            </a:r>
            <a:r>
              <a:rPr lang="en-US" err="1"/>
              <a:t>pt</a:t>
            </a:r>
            <a:endParaRPr lang="en-US"/>
          </a:p>
          <a:p>
            <a:pPr lvl="4"/>
            <a:r>
              <a:rPr lang="en-US"/>
              <a:t>Sub-sub-sub-sub bullet, Arial regular 10 </a:t>
            </a:r>
            <a:r>
              <a:rPr lang="en-US" err="1"/>
              <a:t>pt</a:t>
            </a:r>
            <a:endParaRPr lang="en-US"/>
          </a:p>
        </p:txBody>
      </p:sp>
      <p:sp>
        <p:nvSpPr>
          <p:cNvPr id="7" name="Slide Number Placeholder 5"/>
          <p:cNvSpPr>
            <a:spLocks noGrp="1"/>
          </p:cNvSpPr>
          <p:nvPr>
            <p:ph type="sldNum" sz="quarter" idx="4"/>
          </p:nvPr>
        </p:nvSpPr>
        <p:spPr>
          <a:xfrm>
            <a:off x="428673" y="4766301"/>
            <a:ext cx="369539" cy="224347"/>
          </a:xfrm>
          <a:prstGeom prst="rect">
            <a:avLst/>
          </a:prstGeom>
        </p:spPr>
        <p:txBody>
          <a:bodyPr vert="horz" lIns="0" tIns="45720" rIns="0" bIns="45720" rtlCol="0" anchor="ctr"/>
          <a:lstStyle>
            <a:lvl1pPr algn="l">
              <a:defRPr sz="800">
                <a:solidFill>
                  <a:schemeClr val="tx1"/>
                </a:solidFill>
                <a:latin typeface="Arial" panose="020B0604020202020204" pitchFamily="34" charset="0"/>
                <a:ea typeface="Arial" panose="020B0604020202020204" pitchFamily="34" charset="0"/>
                <a:cs typeface="Arial" charset="0"/>
              </a:defRPr>
            </a:lvl1pPr>
          </a:lstStyle>
          <a:p>
            <a:fld id="{5DCF5B18-1935-AB44-AE6E-C993FDFDD711}" type="slidenum">
              <a:rPr lang="en-US" smtClean="0"/>
              <a:pPr/>
              <a:t>‹#›</a:t>
            </a:fld>
            <a:endParaRPr lang="en-US"/>
          </a:p>
        </p:txBody>
      </p:sp>
      <p:pic>
        <p:nvPicPr>
          <p:cNvPr id="3" name="Picture 2" descr="A picture containing drawing&#10;&#10;Description automatically generated">
            <a:extLst>
              <a:ext uri="{FF2B5EF4-FFF2-40B4-BE49-F238E27FC236}">
                <a16:creationId xmlns:a16="http://schemas.microsoft.com/office/drawing/2014/main" id="{3E07817F-92B5-48EE-A664-E90F58485A88}"/>
              </a:ext>
            </a:extLst>
          </p:cNvPr>
          <p:cNvPicPr>
            <a:picLocks noChangeAspect="1"/>
          </p:cNvPicPr>
          <p:nvPr userDrawn="1"/>
        </p:nvPicPr>
        <p:blipFill>
          <a:blip r:embed="rId33">
            <a:biLevel thresh="75000"/>
            <a:extLst>
              <a:ext uri="{BEBA8EAE-BF5A-486C-A8C5-ECC9F3942E4B}">
                <a14:imgProps xmlns:a14="http://schemas.microsoft.com/office/drawing/2010/main">
                  <a14:imgLayer r:embed="rId34">
                    <a14:imgEffect>
                      <a14:brightnessContrast bright="-40000" contrast="-40000"/>
                    </a14:imgEffect>
                  </a14:imgLayer>
                </a14:imgProps>
              </a:ext>
            </a:extLst>
          </a:blip>
          <a:stretch>
            <a:fillRect/>
          </a:stretch>
        </p:blipFill>
        <p:spPr>
          <a:xfrm>
            <a:off x="7817327" y="4688004"/>
            <a:ext cx="919941" cy="224347"/>
          </a:xfrm>
          <a:prstGeom prst="rect">
            <a:avLst/>
          </a:prstGeom>
        </p:spPr>
      </p:pic>
    </p:spTree>
    <p:extLst>
      <p:ext uri="{BB962C8B-B14F-4D97-AF65-F5344CB8AC3E}">
        <p14:creationId xmlns:p14="http://schemas.microsoft.com/office/powerpoint/2010/main" val="243445954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09555" rtl="0" eaLnBrk="1" latinLnBrk="0" hangingPunct="1">
        <a:lnSpc>
          <a:spcPct val="90000"/>
        </a:lnSpc>
        <a:spcBef>
          <a:spcPct val="0"/>
        </a:spcBef>
        <a:buNone/>
        <a:defRPr lang="en-US" sz="2667" b="1" kern="1200" dirty="0">
          <a:solidFill>
            <a:schemeClr val="tx1"/>
          </a:solidFill>
          <a:latin typeface="Arial" panose="020B0604020202020204" pitchFamily="34" charset="0"/>
          <a:ea typeface="+mj-ea"/>
          <a:cs typeface="Arial" charset="0"/>
        </a:defRPr>
      </a:lvl1pPr>
    </p:titleStyle>
    <p:bodyStyle>
      <a:lvl1pPr marL="228584" indent="-228584" algn="l" defTabSz="609555" rtl="0" eaLnBrk="1" latinLnBrk="0" hangingPunct="1">
        <a:lnSpc>
          <a:spcPts val="1920"/>
        </a:lnSpc>
        <a:spcBef>
          <a:spcPts val="0"/>
        </a:spcBef>
        <a:spcAft>
          <a:spcPts val="800"/>
        </a:spcAft>
        <a:buClr>
          <a:schemeClr val="tx1"/>
        </a:buClr>
        <a:buSzPct val="110000"/>
        <a:buFont typeface="Wingdings" panose="05000000000000000000" pitchFamily="2" charset="2"/>
        <a:buChar char="§"/>
        <a:defRPr lang="en-US" sz="1867" b="0" kern="1200" spc="3" noProof="0" dirty="0">
          <a:solidFill>
            <a:schemeClr val="tx1"/>
          </a:solidFill>
          <a:latin typeface="Arial" panose="020B0604020202020204" pitchFamily="34" charset="0"/>
          <a:ea typeface="+mn-ea"/>
          <a:cs typeface="+mn-cs"/>
        </a:defRPr>
      </a:lvl1pPr>
      <a:lvl2pPr marL="753477" indent="-228584" algn="l" defTabSz="609555" rtl="0" eaLnBrk="1" latinLnBrk="0" hangingPunct="1">
        <a:lnSpc>
          <a:spcPts val="2240"/>
        </a:lnSpc>
        <a:spcBef>
          <a:spcPts val="0"/>
        </a:spcBef>
        <a:spcAft>
          <a:spcPts val="800"/>
        </a:spcAft>
        <a:buClr>
          <a:schemeClr val="tx1"/>
        </a:buClr>
        <a:buFont typeface="Wingdings" panose="05000000000000000000" pitchFamily="2" charset="2"/>
        <a:buChar char="§"/>
        <a:defRPr sz="1600" b="0" kern="1200" baseline="0">
          <a:solidFill>
            <a:schemeClr val="tx1"/>
          </a:solidFill>
          <a:latin typeface="+mn-lt"/>
          <a:ea typeface="+mn-ea"/>
          <a:cs typeface="+mn-cs"/>
        </a:defRPr>
      </a:lvl2pPr>
      <a:lvl3pPr marL="683634" indent="-228584" algn="l" defTabSz="609555" rtl="0" eaLnBrk="1" latinLnBrk="0" hangingPunct="1">
        <a:lnSpc>
          <a:spcPts val="2240"/>
        </a:lnSpc>
        <a:spcBef>
          <a:spcPts val="0"/>
        </a:spcBef>
        <a:spcAft>
          <a:spcPts val="800"/>
        </a:spcAft>
        <a:buClr>
          <a:schemeClr val="tx1"/>
        </a:buClr>
        <a:buFont typeface="Arial" panose="020B0604020202020204" pitchFamily="34" charset="0"/>
        <a:buChar char="−"/>
        <a:defRPr sz="1333" b="0" kern="1200" baseline="0">
          <a:solidFill>
            <a:schemeClr val="tx1"/>
          </a:solidFill>
          <a:latin typeface="Arial" panose="020B0604020202020204" pitchFamily="34" charset="0"/>
          <a:ea typeface="+mn-ea"/>
          <a:cs typeface="+mn-cs"/>
        </a:defRPr>
      </a:lvl3pPr>
      <a:lvl4pPr marL="1219110" marR="0" indent="-228584" algn="l" defTabSz="609555" rtl="0" eaLnBrk="1" fontAlgn="auto" latinLnBrk="0" hangingPunct="1">
        <a:lnSpc>
          <a:spcPts val="2240"/>
        </a:lnSpc>
        <a:spcBef>
          <a:spcPts val="0"/>
        </a:spcBef>
        <a:spcAft>
          <a:spcPts val="800"/>
        </a:spcAft>
        <a:buClr>
          <a:schemeClr val="tx1"/>
        </a:buClr>
        <a:buSzTx/>
        <a:buFont typeface="Arial" panose="020B0604020202020204" pitchFamily="34" charset="0"/>
        <a:buChar char="−"/>
        <a:tabLst/>
        <a:defRPr sz="1333" b="0" kern="1200">
          <a:solidFill>
            <a:schemeClr val="tx1"/>
          </a:solidFill>
          <a:latin typeface="Arial" panose="020B0604020202020204" pitchFamily="34" charset="0"/>
          <a:ea typeface="+mn-ea"/>
          <a:cs typeface="+mn-cs"/>
        </a:defRPr>
      </a:lvl4pPr>
      <a:lvl5pPr marL="2057247" indent="-228584" algn="l" defTabSz="609555" rtl="0" eaLnBrk="1" latinLnBrk="0" hangingPunct="1">
        <a:lnSpc>
          <a:spcPts val="2240"/>
        </a:lnSpc>
        <a:spcBef>
          <a:spcPts val="0"/>
        </a:spcBef>
        <a:spcAft>
          <a:spcPts val="800"/>
        </a:spcAft>
        <a:buClr>
          <a:schemeClr val="tx1"/>
        </a:buClr>
        <a:buFont typeface="Arial" panose="020B0604020202020204" pitchFamily="34" charset="0"/>
        <a:buChar char="−"/>
        <a:tabLst/>
        <a:defRPr sz="1333" b="0" kern="1200" baseline="0">
          <a:solidFill>
            <a:schemeClr val="tx1"/>
          </a:solidFill>
          <a:latin typeface="Arial" panose="020B0604020202020204" pitchFamily="34" charset="0"/>
          <a:ea typeface="+mn-ea"/>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68" userDrawn="1">
          <p15:clr>
            <a:srgbClr val="F26B43"/>
          </p15:clr>
        </p15:guide>
        <p15:guide id="4" pos="198" userDrawn="1">
          <p15:clr>
            <a:srgbClr val="F26B43"/>
          </p15:clr>
        </p15:guide>
        <p15:guide id="5" pos="521" userDrawn="1">
          <p15:clr>
            <a:srgbClr val="F26B43"/>
          </p15:clr>
        </p15:guide>
        <p15:guide id="6" pos="842" userDrawn="1">
          <p15:clr>
            <a:srgbClr val="F26B43"/>
          </p15:clr>
        </p15:guide>
        <p15:guide id="7" pos="891" userDrawn="1">
          <p15:clr>
            <a:srgbClr val="F26B43"/>
          </p15:clr>
        </p15:guide>
        <p15:guide id="8" pos="1166" userDrawn="1">
          <p15:clr>
            <a:srgbClr val="F26B43"/>
          </p15:clr>
        </p15:guide>
        <p15:guide id="9" pos="1214" userDrawn="1">
          <p15:clr>
            <a:srgbClr val="F26B43"/>
          </p15:clr>
        </p15:guide>
        <p15:guide id="10" pos="1486" userDrawn="1">
          <p15:clr>
            <a:srgbClr val="F26B43"/>
          </p15:clr>
        </p15:guide>
        <p15:guide id="11" pos="1810" userDrawn="1">
          <p15:clr>
            <a:srgbClr val="F26B43"/>
          </p15:clr>
        </p15:guide>
        <p15:guide id="12" pos="1538" userDrawn="1">
          <p15:clr>
            <a:srgbClr val="F26B43"/>
          </p15:clr>
        </p15:guide>
        <p15:guide id="13" pos="1856" userDrawn="1">
          <p15:clr>
            <a:srgbClr val="F26B43"/>
          </p15:clr>
        </p15:guide>
        <p15:guide id="14" pos="2131" userDrawn="1">
          <p15:clr>
            <a:srgbClr val="F26B43"/>
          </p15:clr>
        </p15:guide>
        <p15:guide id="15" pos="2180" userDrawn="1">
          <p15:clr>
            <a:srgbClr val="F26B43"/>
          </p15:clr>
        </p15:guide>
        <p15:guide id="16" pos="2451" userDrawn="1">
          <p15:clr>
            <a:srgbClr val="F26B43"/>
          </p15:clr>
        </p15:guide>
        <p15:guide id="17" pos="2498" userDrawn="1">
          <p15:clr>
            <a:srgbClr val="F26B43"/>
          </p15:clr>
        </p15:guide>
        <p15:guide id="18" pos="2772" userDrawn="1">
          <p15:clr>
            <a:srgbClr val="F26B43"/>
          </p15:clr>
        </p15:guide>
        <p15:guide id="19" pos="2827" userDrawn="1">
          <p15:clr>
            <a:srgbClr val="F26B43"/>
          </p15:clr>
        </p15:guide>
        <p15:guide id="20" pos="3101" userDrawn="1">
          <p15:clr>
            <a:srgbClr val="F26B43"/>
          </p15:clr>
        </p15:guide>
        <p15:guide id="21" pos="3150" userDrawn="1">
          <p15:clr>
            <a:srgbClr val="F26B43"/>
          </p15:clr>
        </p15:guide>
        <p15:guide id="22" pos="3471" userDrawn="1">
          <p15:clr>
            <a:srgbClr val="F26B43"/>
          </p15:clr>
        </p15:guide>
        <p15:guide id="23" pos="3422" userDrawn="1">
          <p15:clr>
            <a:srgbClr val="F26B43"/>
          </p15:clr>
        </p15:guide>
        <p15:guide id="24" pos="3747" userDrawn="1">
          <p15:clr>
            <a:srgbClr val="F26B43"/>
          </p15:clr>
        </p15:guide>
        <p15:guide id="25" pos="3794" userDrawn="1">
          <p15:clr>
            <a:srgbClr val="F26B43"/>
          </p15:clr>
        </p15:guide>
        <p15:guide id="26" pos="4137" userDrawn="1">
          <p15:clr>
            <a:srgbClr val="F26B43"/>
          </p15:clr>
        </p15:guide>
        <p15:guide id="27" orient="horz" pos="543" userDrawn="1">
          <p15:clr>
            <a:srgbClr val="F26B43"/>
          </p15:clr>
        </p15:guide>
        <p15:guide id="28" orient="horz" pos="595" userDrawn="1">
          <p15:clr>
            <a:srgbClr val="F26B43"/>
          </p15:clr>
        </p15:guide>
        <p15:guide id="29" orient="horz" pos="810" userDrawn="1">
          <p15:clr>
            <a:srgbClr val="F26B43"/>
          </p15:clr>
        </p15:guide>
        <p15:guide id="30" orient="horz" pos="862" userDrawn="1">
          <p15:clr>
            <a:srgbClr val="F26B43"/>
          </p15:clr>
        </p15:guide>
        <p15:guide id="31" orient="horz" pos="1079" userDrawn="1">
          <p15:clr>
            <a:srgbClr val="F26B43"/>
          </p15:clr>
        </p15:guide>
        <p15:guide id="32" orient="horz" pos="1130" userDrawn="1">
          <p15:clr>
            <a:srgbClr val="F26B43"/>
          </p15:clr>
        </p15:guide>
        <p15:guide id="33" orient="horz" pos="1346" userDrawn="1">
          <p15:clr>
            <a:srgbClr val="F26B43"/>
          </p15:clr>
        </p15:guide>
        <p15:guide id="34" orient="horz" pos="1395" userDrawn="1">
          <p15:clr>
            <a:srgbClr val="F26B43"/>
          </p15:clr>
        </p15:guide>
        <p15:guide id="35" orient="horz" pos="1671" userDrawn="1">
          <p15:clr>
            <a:srgbClr val="F26B43"/>
          </p15:clr>
        </p15:guide>
        <p15:guide id="36" orient="horz" pos="1622" userDrawn="1">
          <p15:clr>
            <a:srgbClr val="F26B43"/>
          </p15:clr>
        </p15:guide>
        <p15:guide id="37" orient="horz" pos="1889" userDrawn="1">
          <p15:clr>
            <a:srgbClr val="F26B43"/>
          </p15:clr>
        </p15:guide>
        <p15:guide id="38" orient="horz" pos="1938" userDrawn="1">
          <p15:clr>
            <a:srgbClr val="F26B43"/>
          </p15:clr>
        </p15:guide>
        <p15:guide id="39" orient="horz" pos="2158" userDrawn="1">
          <p15:clr>
            <a:srgbClr val="F26B43"/>
          </p15:clr>
        </p15:guide>
        <p15:guide id="40" pos="247" userDrawn="1">
          <p15:clr>
            <a:srgbClr val="F26B43"/>
          </p15:clr>
        </p15:guide>
        <p15:guide id="41" pos="4086" userDrawn="1">
          <p15:clr>
            <a:srgbClr val="F26B43"/>
          </p15:clr>
        </p15:guide>
        <p15:guide id="42" orient="horz" pos="2205"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2336" y="493776"/>
            <a:ext cx="8339328" cy="667512"/>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402336" y="1289305"/>
            <a:ext cx="8339328" cy="327651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3"/>
          </p:nvPr>
        </p:nvSpPr>
        <p:spPr>
          <a:xfrm>
            <a:off x="2693670" y="4786884"/>
            <a:ext cx="3756660" cy="123111"/>
          </a:xfrm>
          <a:prstGeom prst="rect">
            <a:avLst/>
          </a:prstGeom>
        </p:spPr>
        <p:txBody>
          <a:bodyPr vert="horz" lIns="0" tIns="0" rIns="0" bIns="0" rtlCol="0" anchor="ctr">
            <a:noAutofit/>
          </a:bodyPr>
          <a:lstStyle>
            <a:lvl1pPr algn="ctr">
              <a:defRPr sz="800">
                <a:solidFill>
                  <a:schemeClr val="tx1"/>
                </a:solidFill>
              </a:defRPr>
            </a:lvl1pPr>
          </a:lstStyle>
          <a:p>
            <a:r>
              <a:rPr lang="en-US"/>
              <a:t>TVA Restricted Information - Deliberative and Pre-Decisional Privileged</a:t>
            </a:r>
          </a:p>
        </p:txBody>
      </p:sp>
      <p:sp>
        <p:nvSpPr>
          <p:cNvPr id="6" name="Slide Number Placeholder 5"/>
          <p:cNvSpPr>
            <a:spLocks noGrp="1"/>
          </p:cNvSpPr>
          <p:nvPr>
            <p:ph type="sldNum" sz="quarter" idx="4"/>
          </p:nvPr>
        </p:nvSpPr>
        <p:spPr>
          <a:xfrm>
            <a:off x="402336" y="4786884"/>
            <a:ext cx="365760" cy="123111"/>
          </a:xfrm>
          <a:prstGeom prst="rect">
            <a:avLst/>
          </a:prstGeom>
        </p:spPr>
        <p:txBody>
          <a:bodyPr vert="horz" lIns="0" tIns="0" rIns="0" bIns="0" rtlCol="0" anchor="ctr">
            <a:noAutofit/>
          </a:bodyPr>
          <a:lstStyle>
            <a:lvl1pPr algn="l">
              <a:defRPr sz="800">
                <a:solidFill>
                  <a:schemeClr val="tx1"/>
                </a:solidFill>
              </a:defRPr>
            </a:lvl1pPr>
          </a:lstStyle>
          <a:p>
            <a:fld id="{1427CDCA-BE5A-490E-829A-A776A9309B22}"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3E07817F-92B5-48EE-A664-E90F58485A88}"/>
              </a:ext>
            </a:extLst>
          </p:cNvPr>
          <p:cNvPicPr>
            <a:picLocks noChangeAspect="1"/>
          </p:cNvPicPr>
          <p:nvPr/>
        </p:nvPicPr>
        <p:blipFill>
          <a:blip r:embed="rId26">
            <a:biLevel thresh="75000"/>
            <a:extLst>
              <a:ext uri="{BEBA8EAE-BF5A-486C-A8C5-ECC9F3942E4B}">
                <a14:imgProps xmlns:a14="http://schemas.microsoft.com/office/drawing/2010/main">
                  <a14:imgLayer r:embed="rId27">
                    <a14:imgEffect>
                      <a14:brightnessContrast bright="-40000" contrast="-40000"/>
                    </a14:imgEffect>
                  </a14:imgLayer>
                </a14:imgProps>
              </a:ext>
            </a:extLst>
          </a:blip>
          <a:stretch>
            <a:fillRect/>
          </a:stretch>
        </p:blipFill>
        <p:spPr>
          <a:xfrm>
            <a:off x="7818121" y="4690873"/>
            <a:ext cx="919941" cy="224347"/>
          </a:xfrm>
          <a:prstGeom prst="rect">
            <a:avLst/>
          </a:prstGeom>
        </p:spPr>
      </p:pic>
    </p:spTree>
    <p:extLst>
      <p:ext uri="{BB962C8B-B14F-4D97-AF65-F5344CB8AC3E}">
        <p14:creationId xmlns:p14="http://schemas.microsoft.com/office/powerpoint/2010/main" val="413071469"/>
      </p:ext>
    </p:extLst>
  </p:cSld>
  <p:clrMap bg1="lt1" tx1="dk1" bg2="lt2" tx2="dk2" accent1="accent1" accent2="accent2" accent3="accent3" accent4="accent4" accent5="accent5" accent6="accent6" hlink="hlink" folHlink="folHlink"/>
  <p:sldLayoutIdLst>
    <p:sldLayoutId id="2147483661" r:id="rId1"/>
    <p:sldLayoutId id="2147484713" r:id="rId2"/>
    <p:sldLayoutId id="2147484724" r:id="rId3"/>
    <p:sldLayoutId id="2147484725" r:id="rId4"/>
    <p:sldLayoutId id="2147483662" r:id="rId5"/>
    <p:sldLayoutId id="2147484723" r:id="rId6"/>
    <p:sldLayoutId id="2147484722" r:id="rId7"/>
    <p:sldLayoutId id="2147484710" r:id="rId8"/>
    <p:sldLayoutId id="2147484716" r:id="rId9"/>
    <p:sldLayoutId id="2147484714" r:id="rId10"/>
    <p:sldLayoutId id="2147484715" r:id="rId11"/>
    <p:sldLayoutId id="2147484720" r:id="rId12"/>
    <p:sldLayoutId id="2147484721" r:id="rId13"/>
    <p:sldLayoutId id="2147483663" r:id="rId14"/>
    <p:sldLayoutId id="2147484719" r:id="rId15"/>
    <p:sldLayoutId id="2147484711" r:id="rId16"/>
    <p:sldLayoutId id="2147484712" r:id="rId17"/>
    <p:sldLayoutId id="2147484717" r:id="rId18"/>
    <p:sldLayoutId id="2147484718" r:id="rId19"/>
    <p:sldLayoutId id="2147484726" r:id="rId20"/>
    <p:sldLayoutId id="2147484727" r:id="rId21"/>
    <p:sldLayoutId id="2147484728" r:id="rId22"/>
    <p:sldLayoutId id="2147484729" r:id="rId23"/>
    <p:sldLayoutId id="2147484709" r:id="rId24"/>
  </p:sldLayoutIdLst>
  <p:hf hdr="0" dt="0"/>
  <p:txStyles>
    <p:titleStyle>
      <a:lvl1pPr algn="l" defTabSz="914377"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461963" indent="-234950" algn="l" defTabSz="914377" rtl="0" eaLnBrk="1" latinLnBrk="0" hangingPunct="1">
        <a:lnSpc>
          <a:spcPct val="100000"/>
        </a:lnSpc>
        <a:spcBef>
          <a:spcPts val="1200"/>
        </a:spcBef>
        <a:spcAft>
          <a:spcPts val="0"/>
        </a:spcAft>
        <a:buFont typeface="Arial" panose="020B0604020202020204" pitchFamily="34" charset="0"/>
        <a:buChar char="•"/>
        <a:defRPr sz="1800" kern="1200">
          <a:solidFill>
            <a:schemeClr val="tx1"/>
          </a:solidFill>
          <a:latin typeface="+mn-lt"/>
          <a:ea typeface="+mn-ea"/>
          <a:cs typeface="+mn-cs"/>
        </a:defRPr>
      </a:lvl1pPr>
      <a:lvl2pPr marL="687388" indent="-225425" algn="l" defTabSz="914377" rtl="0" eaLnBrk="1" latinLnBrk="0" hangingPunct="1">
        <a:lnSpc>
          <a:spcPct val="100000"/>
        </a:lnSpc>
        <a:spcBef>
          <a:spcPts val="1200"/>
        </a:spcBef>
        <a:spcAft>
          <a:spcPts val="0"/>
        </a:spcAft>
        <a:buFont typeface="Arial" panose="020B0604020202020204" pitchFamily="34" charset="0"/>
        <a:buChar char="−"/>
        <a:defRPr sz="1600" kern="1200">
          <a:solidFill>
            <a:schemeClr val="tx1"/>
          </a:solidFill>
          <a:latin typeface="+mn-lt"/>
          <a:ea typeface="+mn-ea"/>
          <a:cs typeface="+mn-cs"/>
        </a:defRPr>
      </a:lvl2pPr>
      <a:lvl3pPr marL="914400" indent="-227013" algn="l" defTabSz="914377" rtl="0" eaLnBrk="1" latinLnBrk="0" hangingPunct="1">
        <a:lnSpc>
          <a:spcPct val="100000"/>
        </a:lnSpc>
        <a:spcBef>
          <a:spcPts val="1200"/>
        </a:spcBef>
        <a:spcAft>
          <a:spcPts val="0"/>
        </a:spcAft>
        <a:buFont typeface="Courier New" panose="02070309020205020404" pitchFamily="49" charset="0"/>
        <a:buChar char="o"/>
        <a:defRPr sz="1600" kern="1200">
          <a:solidFill>
            <a:schemeClr val="tx1"/>
          </a:solidFill>
          <a:latin typeface="+mn-lt"/>
          <a:ea typeface="+mn-ea"/>
          <a:cs typeface="+mn-cs"/>
        </a:defRPr>
      </a:lvl3pPr>
      <a:lvl4pPr marL="1141413" indent="-227013" algn="l" defTabSz="914377" rtl="0" eaLnBrk="1" latinLnBrk="0" hangingPunct="1">
        <a:lnSpc>
          <a:spcPct val="100000"/>
        </a:lnSpc>
        <a:spcBef>
          <a:spcPts val="1200"/>
        </a:spcBef>
        <a:spcAft>
          <a:spcPts val="0"/>
        </a:spcAft>
        <a:buFont typeface="Wingdings" panose="05000000000000000000" pitchFamily="2" charset="2"/>
        <a:buChar char="§"/>
        <a:defRPr sz="1600" kern="1200">
          <a:solidFill>
            <a:schemeClr val="tx1"/>
          </a:solidFill>
          <a:latin typeface="+mn-lt"/>
          <a:ea typeface="+mn-ea"/>
          <a:cs typeface="+mn-cs"/>
        </a:defRPr>
      </a:lvl4pPr>
      <a:lvl5pPr marL="1376363" indent="-234950" algn="l" defTabSz="914377" rtl="0" eaLnBrk="1" latinLnBrk="0" hangingPunct="1">
        <a:lnSpc>
          <a:spcPct val="100000"/>
        </a:lnSpc>
        <a:spcBef>
          <a:spcPts val="1200"/>
        </a:spcBef>
        <a:spcAft>
          <a:spcPts val="0"/>
        </a:spcAft>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2" userDrawn="1">
          <p15:clr>
            <a:srgbClr val="F26B43"/>
          </p15:clr>
        </p15:guide>
        <p15:guide id="2" pos="2880" userDrawn="1">
          <p15:clr>
            <a:srgbClr val="F26B43"/>
          </p15:clr>
        </p15:guide>
        <p15:guide id="3" orient="horz" pos="3096" userDrawn="1">
          <p15:clr>
            <a:srgbClr val="F26B43"/>
          </p15:clr>
        </p15:guide>
        <p15:guide id="4" pos="252" userDrawn="1">
          <p15:clr>
            <a:srgbClr val="F26B43"/>
          </p15:clr>
        </p15:guide>
        <p15:guide id="5" pos="5508" userDrawn="1">
          <p15:clr>
            <a:srgbClr val="F26B43"/>
          </p15:clr>
        </p15:guide>
        <p15:guide id="6" orient="horz" pos="306" userDrawn="1">
          <p15:clr>
            <a:srgbClr val="F26B43"/>
          </p15:clr>
        </p15:guide>
        <p15:guide id="7" orient="horz" pos="738" userDrawn="1">
          <p15:clr>
            <a:srgbClr val="F26B43"/>
          </p15:clr>
        </p15:guide>
        <p15:guide id="8" orient="horz" pos="810" userDrawn="1">
          <p15:clr>
            <a:srgbClr val="F26B43"/>
          </p15:clr>
        </p15:guide>
        <p15:guide id="9" orient="horz" pos="2880" userDrawn="1">
          <p15:clr>
            <a:srgbClr val="F26B43"/>
          </p15:clr>
        </p15:guide>
        <p15:guide id="10" orient="horz" pos="16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89.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89.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9.svg"/><Relationship Id="rId10" Type="http://schemas.openxmlformats.org/officeDocument/2006/relationships/image" Target="../media/image36.png"/><Relationship Id="rId4" Type="http://schemas.openxmlformats.org/officeDocument/2006/relationships/image" Target="../media/image38.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89.xml"/><Relationship Id="rId6"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94.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0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0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8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wearing a hard hat&#10;&#10;AI-generated content may be incorrect.">
            <a:extLst>
              <a:ext uri="{FF2B5EF4-FFF2-40B4-BE49-F238E27FC236}">
                <a16:creationId xmlns:a16="http://schemas.microsoft.com/office/drawing/2014/main" id="{644452F7-100A-C4B4-54C1-DBC67837625F}"/>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sp>
        <p:nvSpPr>
          <p:cNvPr id="8" name="Flowchart: Data 5">
            <a:extLst>
              <a:ext uri="{FF2B5EF4-FFF2-40B4-BE49-F238E27FC236}">
                <a16:creationId xmlns:a16="http://schemas.microsoft.com/office/drawing/2014/main" id="{FF8A0FB6-1442-169C-1295-6BDB6D6D1DF9}"/>
              </a:ext>
            </a:extLst>
          </p:cNvPr>
          <p:cNvSpPr/>
          <p:nvPr/>
        </p:nvSpPr>
        <p:spPr>
          <a:xfrm>
            <a:off x="-94343" y="-115330"/>
            <a:ext cx="4451659" cy="537107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46 h 10046"/>
              <a:gd name="connsiteX1" fmla="*/ 1 w 10000"/>
              <a:gd name="connsiteY1" fmla="*/ 0 h 10046"/>
              <a:gd name="connsiteX2" fmla="*/ 10000 w 10000"/>
              <a:gd name="connsiteY2" fmla="*/ 46 h 10046"/>
              <a:gd name="connsiteX3" fmla="*/ 8000 w 10000"/>
              <a:gd name="connsiteY3" fmla="*/ 10046 h 10046"/>
              <a:gd name="connsiteX4" fmla="*/ 0 w 10000"/>
              <a:gd name="connsiteY4" fmla="*/ 10046 h 10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46">
                <a:moveTo>
                  <a:pt x="0" y="10046"/>
                </a:moveTo>
                <a:cubicBezTo>
                  <a:pt x="0" y="6697"/>
                  <a:pt x="1" y="3349"/>
                  <a:pt x="1" y="0"/>
                </a:cubicBezTo>
                <a:lnTo>
                  <a:pt x="10000" y="46"/>
                </a:lnTo>
                <a:lnTo>
                  <a:pt x="8000" y="10046"/>
                </a:lnTo>
                <a:lnTo>
                  <a:pt x="0" y="10046"/>
                </a:lnTo>
                <a:close/>
              </a:path>
            </a:pathLst>
          </a:custGeom>
          <a:solidFill>
            <a:srgbClr val="1C3D6E">
              <a:alpha val="60000"/>
            </a:srgbClr>
          </a:solidFill>
          <a:ln w="38100" cap="flat" cmpd="sng" algn="ctr">
            <a:noFill/>
            <a:prstDash val="solid"/>
          </a:ln>
          <a:effectLst/>
        </p:spPr>
        <p:txBody>
          <a:bodyPr vert="horz" lIns="91440" tIns="91440" rIns="91440" bIns="91440" rtlCol="0" anchor="ctr"/>
          <a:lstStyle/>
          <a:p>
            <a:pPr marL="0" marR="0" indent="0" algn="ctr" defTabSz="914400" eaLnBrk="1" fontAlgn="auto" latinLnBrk="0" hangingPunct="1">
              <a:lnSpc>
                <a:spcPts val="1720"/>
              </a:lnSpc>
              <a:spcBef>
                <a:spcPts val="0"/>
              </a:spcBef>
              <a:spcAft>
                <a:spcPts val="0"/>
              </a:spcAft>
              <a:buClr>
                <a:srgbClr val="FFFFFF"/>
              </a:buClr>
              <a:buSzTx/>
              <a:buFontTx/>
              <a:buNone/>
              <a:tabLst/>
            </a:pPr>
            <a:endParaRPr kumimoji="0" lang="en-US" sz="1200" b="0" i="0" u="none" strike="noStrike" kern="0" cap="none" spc="0" normalizeH="0" baseline="0" noProof="0">
              <a:ln>
                <a:noFill/>
              </a:ln>
              <a:solidFill>
                <a:schemeClr val="accent3"/>
              </a:solidFill>
              <a:effectLst/>
              <a:uLnTx/>
              <a:uFillTx/>
              <a:latin typeface="Calibri"/>
              <a:ea typeface="+mn-ea"/>
              <a:cs typeface="Arial Unicode MS" pitchFamily="34" charset="-128"/>
            </a:endParaRPr>
          </a:p>
        </p:txBody>
      </p:sp>
      <p:pic>
        <p:nvPicPr>
          <p:cNvPr id="9" name="Picture 8" descr="A picture containing drawing&#10;&#10;Description automatically generated">
            <a:extLst>
              <a:ext uri="{FF2B5EF4-FFF2-40B4-BE49-F238E27FC236}">
                <a16:creationId xmlns:a16="http://schemas.microsoft.com/office/drawing/2014/main" id="{61FE4FD3-D0D7-51C4-4634-F98A74C55B2F}"/>
              </a:ext>
            </a:extLst>
          </p:cNvPr>
          <p:cNvPicPr>
            <a:picLocks noChangeAspect="1"/>
          </p:cNvPicPr>
          <p:nvPr/>
        </p:nvPicPr>
        <p:blipFill>
          <a:blip r:embed="rId4"/>
          <a:stretch>
            <a:fillRect/>
          </a:stretch>
        </p:blipFill>
        <p:spPr>
          <a:xfrm>
            <a:off x="433648" y="369617"/>
            <a:ext cx="1116856" cy="272369"/>
          </a:xfrm>
          <a:prstGeom prst="rect">
            <a:avLst/>
          </a:prstGeom>
        </p:spPr>
      </p:pic>
      <p:sp>
        <p:nvSpPr>
          <p:cNvPr id="63" name="Title 62"/>
          <p:cNvSpPr>
            <a:spLocks noGrp="1"/>
          </p:cNvSpPr>
          <p:nvPr>
            <p:ph type="title"/>
          </p:nvPr>
        </p:nvSpPr>
        <p:spPr>
          <a:xfrm>
            <a:off x="186141" y="1124905"/>
            <a:ext cx="4089401" cy="1214349"/>
          </a:xfrm>
        </p:spPr>
        <p:txBody>
          <a:bodyPr/>
          <a:lstStyle/>
          <a:p>
            <a:pPr lvl="0"/>
            <a:r>
              <a:rPr lang="en-US" sz="4000"/>
              <a:t>FY26 Program Enhancements</a:t>
            </a:r>
            <a:br>
              <a:rPr lang="en-US" sz="4000"/>
            </a:br>
            <a:endParaRPr lang="en-US" sz="4000">
              <a:solidFill>
                <a:srgbClr val="FF0000"/>
              </a:solidFill>
            </a:endParaRPr>
          </a:p>
        </p:txBody>
      </p:sp>
      <p:sp>
        <p:nvSpPr>
          <p:cNvPr id="65" name="Text Placeholder 64"/>
          <p:cNvSpPr>
            <a:spLocks noGrp="1"/>
          </p:cNvSpPr>
          <p:nvPr>
            <p:ph type="body" idx="12"/>
          </p:nvPr>
        </p:nvSpPr>
        <p:spPr>
          <a:xfrm>
            <a:off x="186141" y="2339254"/>
            <a:ext cx="5054943" cy="361779"/>
          </a:xfrm>
        </p:spPr>
        <p:txBody>
          <a:bodyPr/>
          <a:lstStyle/>
          <a:p>
            <a:r>
              <a:rPr lang="en-US"/>
              <a:t>October 2025</a:t>
            </a:r>
          </a:p>
        </p:txBody>
      </p:sp>
    </p:spTree>
    <p:extLst>
      <p:ext uri="{BB962C8B-B14F-4D97-AF65-F5344CB8AC3E}">
        <p14:creationId xmlns:p14="http://schemas.microsoft.com/office/powerpoint/2010/main" val="647639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2633-8544-AE39-6EEA-BF8F4A48935C}"/>
              </a:ext>
            </a:extLst>
          </p:cNvPr>
          <p:cNvSpPr>
            <a:spLocks noGrp="1"/>
          </p:cNvSpPr>
          <p:nvPr>
            <p:ph type="ctrTitle"/>
          </p:nvPr>
        </p:nvSpPr>
        <p:spPr/>
        <p:txBody>
          <a:bodyPr/>
          <a:lstStyle/>
          <a:p>
            <a:r>
              <a:rPr lang="en-US">
                <a:latin typeface="Arial"/>
                <a:cs typeface="Arial"/>
              </a:rPr>
              <a:t>Business &amp; Industry</a:t>
            </a:r>
            <a:br>
              <a:rPr lang="en-US">
                <a:latin typeface="Arial"/>
                <a:cs typeface="Arial"/>
              </a:rPr>
            </a:br>
            <a:r>
              <a:rPr lang="en-US">
                <a:latin typeface="Arial"/>
                <a:cs typeface="Arial"/>
              </a:rPr>
              <a:t>Incentive Updates</a:t>
            </a:r>
            <a:endParaRPr lang="en-US"/>
          </a:p>
        </p:txBody>
      </p:sp>
    </p:spTree>
    <p:extLst>
      <p:ext uri="{BB962C8B-B14F-4D97-AF65-F5344CB8AC3E}">
        <p14:creationId xmlns:p14="http://schemas.microsoft.com/office/powerpoint/2010/main" val="3463063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B0CED-1674-1656-2A9B-374CA152D326}"/>
            </a:ext>
          </a:extLst>
        </p:cNvPr>
        <p:cNvGrpSpPr/>
        <p:nvPr/>
      </p:nvGrpSpPr>
      <p:grpSpPr>
        <a:xfrm>
          <a:off x="0" y="0"/>
          <a:ext cx="0" cy="0"/>
          <a:chOff x="0" y="0"/>
          <a:chExt cx="0" cy="0"/>
        </a:xfrm>
      </p:grpSpPr>
      <p:pic>
        <p:nvPicPr>
          <p:cNvPr id="4" name="Picture 3" descr="Timeline&#10;&#10;AI-generated content may be incorrect.">
            <a:extLst>
              <a:ext uri="{FF2B5EF4-FFF2-40B4-BE49-F238E27FC236}">
                <a16:creationId xmlns:a16="http://schemas.microsoft.com/office/drawing/2014/main" id="{32E17370-7A31-A171-74A3-719427BCD7C5}"/>
              </a:ext>
            </a:extLst>
          </p:cNvPr>
          <p:cNvPicPr>
            <a:picLocks noChangeAspect="1"/>
          </p:cNvPicPr>
          <p:nvPr/>
        </p:nvPicPr>
        <p:blipFill>
          <a:blip r:embed="rId3"/>
          <a:stretch>
            <a:fillRect/>
          </a:stretch>
        </p:blipFill>
        <p:spPr>
          <a:xfrm>
            <a:off x="417274" y="936427"/>
            <a:ext cx="7834192" cy="3597200"/>
          </a:xfrm>
          <a:prstGeom prst="rect">
            <a:avLst/>
          </a:prstGeom>
        </p:spPr>
      </p:pic>
      <p:sp>
        <p:nvSpPr>
          <p:cNvPr id="6" name="TextBox 5">
            <a:extLst>
              <a:ext uri="{FF2B5EF4-FFF2-40B4-BE49-F238E27FC236}">
                <a16:creationId xmlns:a16="http://schemas.microsoft.com/office/drawing/2014/main" id="{208C0B46-C293-26F7-02B0-39223EBAD9BC}"/>
              </a:ext>
            </a:extLst>
          </p:cNvPr>
          <p:cNvSpPr txBox="1"/>
          <p:nvPr/>
        </p:nvSpPr>
        <p:spPr>
          <a:xfrm>
            <a:off x="326572" y="474762"/>
            <a:ext cx="7209064" cy="461665"/>
          </a:xfrm>
          <a:prstGeom prst="rect">
            <a:avLst/>
          </a:prstGeom>
          <a:noFill/>
        </p:spPr>
        <p:txBody>
          <a:bodyPr wrap="square">
            <a:spAutoFit/>
          </a:bodyPr>
          <a:lstStyle/>
          <a:p>
            <a:r>
              <a:rPr lang="en-US" sz="2400" b="1">
                <a:latin typeface="Arial"/>
                <a:cs typeface="Arial"/>
              </a:rPr>
              <a:t>Incentives: Overview</a:t>
            </a:r>
            <a:endParaRPr lang="en-US" sz="2400" b="1"/>
          </a:p>
        </p:txBody>
      </p:sp>
      <p:sp>
        <p:nvSpPr>
          <p:cNvPr id="3" name="TextBox 2">
            <a:extLst>
              <a:ext uri="{FF2B5EF4-FFF2-40B4-BE49-F238E27FC236}">
                <a16:creationId xmlns:a16="http://schemas.microsoft.com/office/drawing/2014/main" id="{E0F2FE68-E876-0775-0FA5-D8F6ABAD30EB}"/>
              </a:ext>
            </a:extLst>
          </p:cNvPr>
          <p:cNvSpPr txBox="1"/>
          <p:nvPr/>
        </p:nvSpPr>
        <p:spPr>
          <a:xfrm>
            <a:off x="421715" y="4670965"/>
            <a:ext cx="1869045" cy="230832"/>
          </a:xfrm>
          <a:prstGeom prst="rect">
            <a:avLst/>
          </a:prstGeom>
          <a:noFill/>
        </p:spPr>
        <p:txBody>
          <a:bodyPr wrap="square"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E4A7C"/>
                </a:solidFill>
                <a:effectLst/>
                <a:uLnTx/>
                <a:uFillTx/>
                <a:latin typeface="DM Sans" pitchFamily="2" charset="0"/>
                <a:ea typeface="+mn-ea"/>
                <a:cs typeface="+mn-cs"/>
              </a:rPr>
              <a:t>= no pre-approval required.</a:t>
            </a:r>
          </a:p>
        </p:txBody>
      </p:sp>
      <p:sp>
        <p:nvSpPr>
          <p:cNvPr id="7" name="TextBox 6">
            <a:extLst>
              <a:ext uri="{FF2B5EF4-FFF2-40B4-BE49-F238E27FC236}">
                <a16:creationId xmlns:a16="http://schemas.microsoft.com/office/drawing/2014/main" id="{00B79CE2-EE60-1424-5ACE-B6EFD700FF06}"/>
              </a:ext>
            </a:extLst>
          </p:cNvPr>
          <p:cNvSpPr txBox="1"/>
          <p:nvPr/>
        </p:nvSpPr>
        <p:spPr>
          <a:xfrm>
            <a:off x="2149204" y="4664136"/>
            <a:ext cx="6800999" cy="230832"/>
          </a:xfrm>
          <a:prstGeom prst="rect">
            <a:avLst/>
          </a:prstGeom>
          <a:noFill/>
        </p:spPr>
        <p:txBody>
          <a:bodyPr wrap="square"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E4A7C"/>
                </a:solidFill>
                <a:effectLst/>
                <a:uLnTx/>
                <a:uFillTx/>
                <a:latin typeface="DM Sans" pitchFamily="2" charset="0"/>
                <a:ea typeface="+mn-ea"/>
                <a:cs typeface="+mn-cs"/>
              </a:rPr>
              <a:t>= eligible for new installations in new buildings, building additions, or new equipment in existing buildings.</a:t>
            </a:r>
          </a:p>
        </p:txBody>
      </p:sp>
      <p:pic>
        <p:nvPicPr>
          <p:cNvPr id="9" name="Picture 8" descr="A green and white object&#10;&#10;AI-generated content may be incorrect.">
            <a:extLst>
              <a:ext uri="{FF2B5EF4-FFF2-40B4-BE49-F238E27FC236}">
                <a16:creationId xmlns:a16="http://schemas.microsoft.com/office/drawing/2014/main" id="{B4200FD0-0350-F294-4D82-011DD21C71DF}"/>
              </a:ext>
            </a:extLst>
          </p:cNvPr>
          <p:cNvPicPr>
            <a:picLocks noChangeAspect="1"/>
          </p:cNvPicPr>
          <p:nvPr/>
        </p:nvPicPr>
        <p:blipFill>
          <a:blip r:embed="rId4"/>
          <a:stretch>
            <a:fillRect/>
          </a:stretch>
        </p:blipFill>
        <p:spPr>
          <a:xfrm rot="960000">
            <a:off x="330065" y="4673150"/>
            <a:ext cx="172572" cy="242534"/>
          </a:xfrm>
          <a:prstGeom prst="rect">
            <a:avLst/>
          </a:prstGeom>
        </p:spPr>
      </p:pic>
      <p:pic>
        <p:nvPicPr>
          <p:cNvPr id="11" name="Picture 10" descr="A blue wrench with a black background&#10;&#10;AI-generated content may be incorrect.">
            <a:extLst>
              <a:ext uri="{FF2B5EF4-FFF2-40B4-BE49-F238E27FC236}">
                <a16:creationId xmlns:a16="http://schemas.microsoft.com/office/drawing/2014/main" id="{9CF7045D-DAE8-4C23-783E-DFE6B770EB37}"/>
              </a:ext>
            </a:extLst>
          </p:cNvPr>
          <p:cNvPicPr>
            <a:picLocks noChangeAspect="1"/>
          </p:cNvPicPr>
          <p:nvPr/>
        </p:nvPicPr>
        <p:blipFill>
          <a:blip r:embed="rId5"/>
          <a:stretch>
            <a:fillRect/>
          </a:stretch>
        </p:blipFill>
        <p:spPr>
          <a:xfrm rot="19620000">
            <a:off x="2056523" y="4645176"/>
            <a:ext cx="180986" cy="238139"/>
          </a:xfrm>
          <a:prstGeom prst="rect">
            <a:avLst/>
          </a:prstGeom>
        </p:spPr>
      </p:pic>
    </p:spTree>
    <p:extLst>
      <p:ext uri="{BB962C8B-B14F-4D97-AF65-F5344CB8AC3E}">
        <p14:creationId xmlns:p14="http://schemas.microsoft.com/office/powerpoint/2010/main" val="152167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5D09D-D7DF-E655-230D-38F156677B3D}"/>
            </a:ext>
          </a:extLst>
        </p:cNvPr>
        <p:cNvGrpSpPr/>
        <p:nvPr/>
      </p:nvGrpSpPr>
      <p:grpSpPr>
        <a:xfrm>
          <a:off x="0" y="0"/>
          <a:ext cx="0" cy="0"/>
          <a:chOff x="0" y="0"/>
          <a:chExt cx="0" cy="0"/>
        </a:xfrm>
      </p:grpSpPr>
      <p:sp>
        <p:nvSpPr>
          <p:cNvPr id="6" name="object 2">
            <a:extLst>
              <a:ext uri="{FF2B5EF4-FFF2-40B4-BE49-F238E27FC236}">
                <a16:creationId xmlns:a16="http://schemas.microsoft.com/office/drawing/2014/main" id="{C8C65A05-6FD7-66E4-0E7D-BAEEC45C4C51}"/>
              </a:ext>
            </a:extLst>
          </p:cNvPr>
          <p:cNvSpPr txBox="1">
            <a:spLocks noGrp="1"/>
          </p:cNvSpPr>
          <p:nvPr>
            <p:ph type="title"/>
          </p:nvPr>
        </p:nvSpPr>
        <p:spPr>
          <a:xfrm>
            <a:off x="425683" y="517339"/>
            <a:ext cx="7387294" cy="341536"/>
          </a:xfrm>
        </p:spPr>
        <p:txBody>
          <a:bodyPr vert="horz" wrap="square" lIns="0" tIns="9049" rIns="0" bIns="0" rtlCol="0" anchor="t">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US" sz="2400">
                <a:latin typeface="Arial"/>
                <a:cs typeface="Arial"/>
              </a:rPr>
              <a:t>Incentives: New and Expanded Measures</a:t>
            </a:r>
            <a:endParaRPr lang="en-US" sz="2400"/>
          </a:p>
        </p:txBody>
      </p:sp>
      <p:pic>
        <p:nvPicPr>
          <p:cNvPr id="13" name="Picture 12">
            <a:extLst>
              <a:ext uri="{FF2B5EF4-FFF2-40B4-BE49-F238E27FC236}">
                <a16:creationId xmlns:a16="http://schemas.microsoft.com/office/drawing/2014/main" id="{71C6FA43-F995-8C44-C3DA-F9DBAEC2A134}"/>
              </a:ext>
            </a:extLst>
          </p:cNvPr>
          <p:cNvPicPr>
            <a:picLocks noChangeAspect="1"/>
          </p:cNvPicPr>
          <p:nvPr/>
        </p:nvPicPr>
        <p:blipFill>
          <a:blip r:embed="rId3"/>
          <a:stretch>
            <a:fillRect/>
          </a:stretch>
        </p:blipFill>
        <p:spPr>
          <a:xfrm>
            <a:off x="547063" y="3585441"/>
            <a:ext cx="1095311" cy="974025"/>
          </a:xfrm>
          <a:prstGeom prst="rect">
            <a:avLst/>
          </a:prstGeom>
        </p:spPr>
      </p:pic>
      <p:pic>
        <p:nvPicPr>
          <p:cNvPr id="12" name="Graphic 11" descr="Crane with solid fill">
            <a:extLst>
              <a:ext uri="{FF2B5EF4-FFF2-40B4-BE49-F238E27FC236}">
                <a16:creationId xmlns:a16="http://schemas.microsoft.com/office/drawing/2014/main" id="{1F0B40F8-DDD1-7FFC-CC63-038989E321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2379" y="1162563"/>
            <a:ext cx="443138" cy="447149"/>
          </a:xfrm>
          <a:prstGeom prst="rect">
            <a:avLst/>
          </a:prstGeom>
        </p:spPr>
      </p:pic>
      <p:pic>
        <p:nvPicPr>
          <p:cNvPr id="14" name="Picture 13">
            <a:extLst>
              <a:ext uri="{FF2B5EF4-FFF2-40B4-BE49-F238E27FC236}">
                <a16:creationId xmlns:a16="http://schemas.microsoft.com/office/drawing/2014/main" id="{3455B03A-0815-6BDF-302F-89EA195E36BD}"/>
              </a:ext>
            </a:extLst>
          </p:cNvPr>
          <p:cNvPicPr>
            <a:picLocks noChangeAspect="1"/>
          </p:cNvPicPr>
          <p:nvPr/>
        </p:nvPicPr>
        <p:blipFill>
          <a:blip r:embed="rId6"/>
          <a:stretch>
            <a:fillRect/>
          </a:stretch>
        </p:blipFill>
        <p:spPr>
          <a:xfrm>
            <a:off x="3349979" y="1020851"/>
            <a:ext cx="421662" cy="428519"/>
          </a:xfrm>
          <a:prstGeom prst="rect">
            <a:avLst/>
          </a:prstGeom>
          <a:ln>
            <a:noFill/>
          </a:ln>
        </p:spPr>
      </p:pic>
      <p:pic>
        <p:nvPicPr>
          <p:cNvPr id="18" name="Picture 17" descr="Icon&#10;&#10;AI-generated content may be incorrect.">
            <a:extLst>
              <a:ext uri="{FF2B5EF4-FFF2-40B4-BE49-F238E27FC236}">
                <a16:creationId xmlns:a16="http://schemas.microsoft.com/office/drawing/2014/main" id="{B2C9A2A1-3976-D52B-FDAD-6B9D0665E500}"/>
              </a:ext>
            </a:extLst>
          </p:cNvPr>
          <p:cNvPicPr>
            <a:picLocks noChangeAspect="1"/>
          </p:cNvPicPr>
          <p:nvPr/>
        </p:nvPicPr>
        <p:blipFill>
          <a:blip r:embed="rId7"/>
          <a:stretch>
            <a:fillRect/>
          </a:stretch>
        </p:blipFill>
        <p:spPr>
          <a:xfrm>
            <a:off x="6119998" y="1020851"/>
            <a:ext cx="421661" cy="421661"/>
          </a:xfrm>
          <a:prstGeom prst="rect">
            <a:avLst/>
          </a:prstGeom>
        </p:spPr>
      </p:pic>
      <p:grpSp>
        <p:nvGrpSpPr>
          <p:cNvPr id="4" name="Group 3">
            <a:extLst>
              <a:ext uri="{FF2B5EF4-FFF2-40B4-BE49-F238E27FC236}">
                <a16:creationId xmlns:a16="http://schemas.microsoft.com/office/drawing/2014/main" id="{B35620FF-54AF-E3B6-E8E2-F8B3CA55CFA6}"/>
              </a:ext>
            </a:extLst>
          </p:cNvPr>
          <p:cNvGrpSpPr/>
          <p:nvPr/>
        </p:nvGrpSpPr>
        <p:grpSpPr>
          <a:xfrm>
            <a:off x="425683" y="1020851"/>
            <a:ext cx="413497" cy="428519"/>
            <a:chOff x="3768247" y="4118273"/>
            <a:chExt cx="674827" cy="685800"/>
          </a:xfrm>
        </p:grpSpPr>
        <p:sp>
          <p:nvSpPr>
            <p:cNvPr id="5" name="Oval 4">
              <a:extLst>
                <a:ext uri="{FF2B5EF4-FFF2-40B4-BE49-F238E27FC236}">
                  <a16:creationId xmlns:a16="http://schemas.microsoft.com/office/drawing/2014/main" id="{DFFF1E13-615C-CBBB-06D8-2450C4180B66}"/>
                </a:ext>
              </a:extLst>
            </p:cNvPr>
            <p:cNvSpPr/>
            <p:nvPr/>
          </p:nvSpPr>
          <p:spPr>
            <a:xfrm>
              <a:off x="3768247" y="4118273"/>
              <a:ext cx="674827" cy="685800"/>
            </a:xfrm>
            <a:prstGeom prst="ellipse">
              <a:avLst/>
            </a:prstGeom>
            <a:solidFill>
              <a:srgbClr val="0776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EFFFE"/>
                </a:solidFill>
                <a:effectLst/>
                <a:uLnTx/>
                <a:uFillTx/>
                <a:latin typeface="Arial" panose="020B0604020202020204"/>
                <a:ea typeface="+mn-ea"/>
                <a:cs typeface="+mn-cs"/>
              </a:endParaRPr>
            </a:p>
          </p:txBody>
        </p:sp>
        <p:pic>
          <p:nvPicPr>
            <p:cNvPr id="7" name="Picture 6" descr="A white crane and light bulb&#10;&#10;AI-generated content may be incorrect.">
              <a:extLst>
                <a:ext uri="{FF2B5EF4-FFF2-40B4-BE49-F238E27FC236}">
                  <a16:creationId xmlns:a16="http://schemas.microsoft.com/office/drawing/2014/main" id="{D17F0196-7B5D-0297-982E-B9F40ED59280}"/>
                </a:ext>
              </a:extLst>
            </p:cNvPr>
            <p:cNvPicPr>
              <a:picLocks noChangeAspect="1"/>
            </p:cNvPicPr>
            <p:nvPr/>
          </p:nvPicPr>
          <p:blipFill>
            <a:blip r:embed="rId8"/>
            <a:stretch>
              <a:fillRect/>
            </a:stretch>
          </p:blipFill>
          <p:spPr>
            <a:xfrm>
              <a:off x="3858883" y="4207960"/>
              <a:ext cx="461907" cy="484439"/>
            </a:xfrm>
            <a:prstGeom prst="rect">
              <a:avLst/>
            </a:prstGeom>
          </p:spPr>
        </p:pic>
      </p:grpSp>
      <p:sp>
        <p:nvSpPr>
          <p:cNvPr id="30" name="TextBox 29">
            <a:extLst>
              <a:ext uri="{FF2B5EF4-FFF2-40B4-BE49-F238E27FC236}">
                <a16:creationId xmlns:a16="http://schemas.microsoft.com/office/drawing/2014/main" id="{8DA85251-79B2-4889-073F-3A8257D71382}"/>
              </a:ext>
            </a:extLst>
          </p:cNvPr>
          <p:cNvSpPr txBox="1"/>
          <p:nvPr/>
        </p:nvSpPr>
        <p:spPr>
          <a:xfrm>
            <a:off x="421715" y="4670965"/>
            <a:ext cx="1869045" cy="230832"/>
          </a:xfrm>
          <a:prstGeom prst="rect">
            <a:avLst/>
          </a:prstGeom>
          <a:noFill/>
        </p:spPr>
        <p:txBody>
          <a:bodyPr wrap="square"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E4A7C"/>
                </a:solidFill>
                <a:effectLst/>
                <a:uLnTx/>
                <a:uFillTx/>
                <a:latin typeface="DM Sans" pitchFamily="2" charset="0"/>
                <a:ea typeface="+mn-ea"/>
                <a:cs typeface="+mn-cs"/>
              </a:rPr>
              <a:t>= no pre-approval required.</a:t>
            </a:r>
          </a:p>
        </p:txBody>
      </p:sp>
      <p:sp>
        <p:nvSpPr>
          <p:cNvPr id="32" name="TextBox 31">
            <a:extLst>
              <a:ext uri="{FF2B5EF4-FFF2-40B4-BE49-F238E27FC236}">
                <a16:creationId xmlns:a16="http://schemas.microsoft.com/office/drawing/2014/main" id="{1F0D9E31-7128-652A-46EA-4642A7AE4EA4}"/>
              </a:ext>
            </a:extLst>
          </p:cNvPr>
          <p:cNvSpPr txBox="1"/>
          <p:nvPr/>
        </p:nvSpPr>
        <p:spPr>
          <a:xfrm>
            <a:off x="2149204" y="4664136"/>
            <a:ext cx="6800999" cy="230832"/>
          </a:xfrm>
          <a:prstGeom prst="rect">
            <a:avLst/>
          </a:prstGeom>
          <a:noFill/>
        </p:spPr>
        <p:txBody>
          <a:bodyPr wrap="square" rtlCol="0">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E4A7C"/>
                </a:solidFill>
                <a:effectLst/>
                <a:uLnTx/>
                <a:uFillTx/>
                <a:latin typeface="DM Sans" pitchFamily="2" charset="0"/>
                <a:ea typeface="+mn-ea"/>
                <a:cs typeface="+mn-cs"/>
              </a:rPr>
              <a:t>= eligible for new installations in new buildings, building additions, or new equipment in existing buildings.</a:t>
            </a:r>
          </a:p>
        </p:txBody>
      </p:sp>
      <p:sp>
        <p:nvSpPr>
          <p:cNvPr id="8" name="TextBox 7">
            <a:extLst>
              <a:ext uri="{FF2B5EF4-FFF2-40B4-BE49-F238E27FC236}">
                <a16:creationId xmlns:a16="http://schemas.microsoft.com/office/drawing/2014/main" id="{29EB72CB-F9F2-7A5E-2308-80DB8712D330}"/>
              </a:ext>
            </a:extLst>
          </p:cNvPr>
          <p:cNvSpPr txBox="1"/>
          <p:nvPr/>
        </p:nvSpPr>
        <p:spPr>
          <a:xfrm>
            <a:off x="389893" y="1557322"/>
            <a:ext cx="2552552" cy="1895327"/>
          </a:xfrm>
          <a:prstGeom prst="rect">
            <a:avLst/>
          </a:prstGeom>
          <a:noFill/>
        </p:spPr>
        <p:txBody>
          <a:bodyPr rot="0" spcFirstLastPara="0" vert="horz" wrap="square" lIns="68580" tIns="68580" rIns="68580" bIns="68580" numCol="1" spcCol="0" rtlCol="0" fromWordArt="0" anchor="ctr" anchorCtr="0" forceAA="0" compatLnSpc="1">
            <a:prstTxWarp prst="textNoShape">
              <a:avLst/>
            </a:prstTxWarp>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10000"/>
              </a:lnSpc>
              <a:spcBef>
                <a:spcPts val="0"/>
              </a:spcBef>
              <a:spcAft>
                <a:spcPts val="600"/>
              </a:spcAft>
              <a:buClrTx/>
              <a:buSzTx/>
              <a:buFontTx/>
              <a:buNone/>
              <a:tabLst/>
              <a:defRPr/>
            </a:pPr>
            <a:r>
              <a:rPr kumimoji="0" lang="en-US" sz="1400" b="1" i="0" u="none" strike="noStrike" kern="1200" cap="none" spc="-15" normalizeH="0" baseline="0" noProof="0">
                <a:ln>
                  <a:noFill/>
                </a:ln>
                <a:solidFill>
                  <a:srgbClr val="1C3D6E"/>
                </a:solidFill>
                <a:effectLst/>
                <a:uLnTx/>
                <a:uFillTx/>
                <a:latin typeface="Arial"/>
                <a:ea typeface="+mn-ea"/>
                <a:cs typeface="Arial"/>
              </a:rPr>
              <a:t>New </a:t>
            </a:r>
            <a:r>
              <a:rPr lang="en-US" sz="1400" b="1" spc="-15">
                <a:solidFill>
                  <a:srgbClr val="1C3D6E"/>
                </a:solidFill>
                <a:latin typeface="Arial"/>
                <a:cs typeface="Arial"/>
              </a:rPr>
              <a:t>Construction</a:t>
            </a:r>
            <a:r>
              <a:rPr kumimoji="0" lang="en-US" sz="1400" b="1" i="0" u="none" strike="noStrike" kern="1200" cap="none" spc="-15" normalizeH="0" baseline="0" noProof="0">
                <a:ln>
                  <a:noFill/>
                </a:ln>
                <a:solidFill>
                  <a:srgbClr val="1C3D6E"/>
                </a:solidFill>
                <a:effectLst/>
                <a:uLnTx/>
                <a:uFillTx/>
                <a:latin typeface="Arial"/>
                <a:ea typeface="+mn-ea"/>
                <a:cs typeface="Arial"/>
              </a:rPr>
              <a:t> </a:t>
            </a:r>
            <a:r>
              <a:rPr lang="en-US" sz="1400" b="1" spc="-15">
                <a:solidFill>
                  <a:srgbClr val="1C3D6E"/>
                </a:solidFill>
                <a:latin typeface="Arial"/>
                <a:cs typeface="Arial"/>
              </a:rPr>
              <a:t>Lighting</a:t>
            </a:r>
            <a:endParaRPr kumimoji="0" lang="en-US" sz="1400" b="1" i="0" u="none" strike="noStrike" kern="1200" cap="none" spc="-15" normalizeH="0" baseline="0" noProof="0">
              <a:ln>
                <a:noFill/>
              </a:ln>
              <a:solidFill>
                <a:srgbClr val="1C3D6E"/>
              </a:solidFill>
              <a:effectLst/>
              <a:uLnTx/>
              <a:uFillTx/>
              <a:latin typeface="Arial"/>
              <a:ea typeface="+mn-ea"/>
              <a:cs typeface="Arial"/>
            </a:endParaRPr>
          </a:p>
          <a:p>
            <a:pPr marL="0" marR="0" lvl="0" indent="0" algn="l" defTabSz="342900" rtl="0" eaLnBrk="1" fontAlgn="auto" latinLnBrk="0" hangingPunct="1">
              <a:lnSpc>
                <a:spcPct val="11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55A51C"/>
                </a:solidFill>
                <a:effectLst/>
                <a:uLnTx/>
                <a:uFillTx/>
                <a:latin typeface="Arial"/>
                <a:ea typeface="+mn-ea"/>
                <a:cs typeface="Arial"/>
              </a:rPr>
              <a:t>Now includes: </a:t>
            </a:r>
            <a:endParaRPr lang="en-US" sz="1100" b="1" i="0" u="none" strike="noStrike" kern="1200" cap="none" spc="0" normalizeH="0" baseline="0" noProof="0">
              <a:ln>
                <a:noFill/>
              </a:ln>
              <a:solidFill>
                <a:srgbClr val="1C3D6E"/>
              </a:solidFill>
              <a:effectLst/>
              <a:uLnTx/>
              <a:uFillTx/>
              <a:latin typeface="Arial"/>
              <a:cs typeface="Arial"/>
            </a:endParaRPr>
          </a:p>
          <a:p>
            <a:pPr marL="213995" indent="-213995">
              <a:lnSpc>
                <a:spcPct val="110000"/>
              </a:lnSpc>
              <a:spcAft>
                <a:spcPts val="600"/>
              </a:spcAft>
              <a:buFont typeface="Arial" panose="020B0604020202020204" pitchFamily="34" charset="0"/>
              <a:buChar char="•"/>
              <a:defRPr/>
            </a:pPr>
            <a:r>
              <a:rPr lang="en-US" sz="1100">
                <a:solidFill>
                  <a:srgbClr val="1C3D6E"/>
                </a:solidFill>
                <a:latin typeface="Arial"/>
                <a:cs typeface="Arial"/>
              </a:rPr>
              <a:t>Major renovations with a </a:t>
            </a:r>
            <a:r>
              <a:rPr lang="en-US" sz="1100" err="1">
                <a:solidFill>
                  <a:srgbClr val="1C3D6E"/>
                </a:solidFill>
                <a:latin typeface="Arial"/>
                <a:cs typeface="Arial"/>
              </a:rPr>
              <a:t>COMcheck</a:t>
            </a:r>
            <a:r>
              <a:rPr lang="en-US" sz="1100">
                <a:solidFill>
                  <a:srgbClr val="1C3D6E"/>
                </a:solidFill>
                <a:latin typeface="Arial"/>
                <a:cs typeface="Arial"/>
              </a:rPr>
              <a:t> compliant at</a:t>
            </a:r>
            <a:r>
              <a:rPr kumimoji="0" lang="en-US" sz="1100" b="0" i="0" u="none" strike="noStrike" kern="1200" cap="none" spc="0" normalizeH="0" baseline="0" noProof="0">
                <a:ln>
                  <a:noFill/>
                </a:ln>
                <a:solidFill>
                  <a:srgbClr val="1C3D6E"/>
                </a:solidFill>
                <a:effectLst/>
                <a:uLnTx/>
                <a:uFillTx/>
                <a:latin typeface="Arial"/>
                <a:ea typeface="+mn-ea"/>
                <a:cs typeface="Arial"/>
              </a:rPr>
              <a:t> </a:t>
            </a:r>
            <a:r>
              <a:rPr kumimoji="0" lang="en-US" sz="1100" b="1" i="0" u="none" strike="noStrike" kern="1200" cap="none" spc="0" normalizeH="0" baseline="0" noProof="0">
                <a:ln>
                  <a:noFill/>
                </a:ln>
                <a:solidFill>
                  <a:srgbClr val="1C3D6E"/>
                </a:solidFill>
                <a:effectLst/>
                <a:uLnTx/>
                <a:uFillTx/>
                <a:latin typeface="Arial"/>
                <a:ea typeface="+mn-ea"/>
                <a:cs typeface="Arial"/>
              </a:rPr>
              <a:t>$0.10/</a:t>
            </a:r>
            <a:r>
              <a:rPr kumimoji="0" lang="en-US" sz="1100" i="0" u="none" strike="noStrike" kern="1200" cap="none" spc="0" normalizeH="0" baseline="0" noProof="0">
                <a:ln>
                  <a:noFill/>
                </a:ln>
                <a:solidFill>
                  <a:srgbClr val="1C3D6E"/>
                </a:solidFill>
                <a:effectLst/>
                <a:uLnTx/>
                <a:uFillTx/>
                <a:latin typeface="Arial"/>
                <a:ea typeface="+mn-ea"/>
                <a:cs typeface="Arial"/>
              </a:rPr>
              <a:t>kWh</a:t>
            </a:r>
            <a:r>
              <a:rPr kumimoji="0" lang="en-US" sz="1100" b="1" i="0" u="none" strike="noStrike" kern="1200" cap="none" spc="0" normalizeH="0" baseline="0" noProof="0">
                <a:ln>
                  <a:noFill/>
                </a:ln>
                <a:solidFill>
                  <a:srgbClr val="1C3D6E"/>
                </a:solidFill>
                <a:effectLst/>
                <a:uLnTx/>
                <a:uFillTx/>
                <a:latin typeface="Arial"/>
                <a:ea typeface="+mn-ea"/>
                <a:cs typeface="Arial"/>
              </a:rPr>
              <a:t> </a:t>
            </a:r>
            <a:endParaRPr lang="en-US" sz="1100" b="1" i="0" u="none" strike="noStrike" kern="1200" cap="none" spc="0" normalizeH="0" baseline="0" noProof="0">
              <a:ln>
                <a:noFill/>
              </a:ln>
              <a:solidFill>
                <a:srgbClr val="1C3D6E"/>
              </a:solidFill>
              <a:effectLst/>
              <a:uLnTx/>
              <a:uFillTx/>
              <a:latin typeface="Arial"/>
              <a:cs typeface="Arial"/>
            </a:endParaRPr>
          </a:p>
          <a:p>
            <a:pPr marL="213995" marR="0" lvl="0" indent="-213995" algn="l" defTabSz="3429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1C3D6E"/>
                </a:solidFill>
                <a:effectLst/>
                <a:uLnTx/>
                <a:uFillTx/>
                <a:latin typeface="Arial"/>
                <a:ea typeface="+mn-ea"/>
                <a:cs typeface="Arial"/>
              </a:rPr>
              <a:t>Network lighting controls are now eligible and could increase incentives</a:t>
            </a:r>
            <a:endParaRPr lang="en-US" sz="1100" b="1" i="0" u="none" strike="noStrike" kern="1200" cap="none" spc="0" normalizeH="0" baseline="0" noProof="0">
              <a:ln>
                <a:noFill/>
              </a:ln>
              <a:solidFill>
                <a:srgbClr val="1C3D6E"/>
              </a:solidFill>
              <a:effectLst/>
              <a:uLnTx/>
              <a:uFillTx/>
              <a:latin typeface="Arial"/>
              <a:cs typeface="Arial"/>
            </a:endParaRPr>
          </a:p>
        </p:txBody>
      </p:sp>
      <p:sp>
        <p:nvSpPr>
          <p:cNvPr id="16" name="TextBox 15">
            <a:extLst>
              <a:ext uri="{FF2B5EF4-FFF2-40B4-BE49-F238E27FC236}">
                <a16:creationId xmlns:a16="http://schemas.microsoft.com/office/drawing/2014/main" id="{75C43817-D693-EC93-177C-7617D3513DCE}"/>
              </a:ext>
            </a:extLst>
          </p:cNvPr>
          <p:cNvSpPr txBox="1"/>
          <p:nvPr/>
        </p:nvSpPr>
        <p:spPr>
          <a:xfrm>
            <a:off x="3124037" y="1557322"/>
            <a:ext cx="2611195" cy="1453668"/>
          </a:xfrm>
          <a:prstGeom prst="rect">
            <a:avLst/>
          </a:prstGeom>
          <a:noFill/>
        </p:spPr>
        <p:txBody>
          <a:bodyPr wrap="square" lIns="68580" tIns="34290" rIns="68580" bIns="34290" anchor="t">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10000"/>
              </a:lnSpc>
              <a:spcBef>
                <a:spcPts val="0"/>
              </a:spcBef>
              <a:spcAft>
                <a:spcPts val="600"/>
              </a:spcAft>
              <a:buClrTx/>
              <a:buSzTx/>
              <a:buFontTx/>
              <a:buNone/>
              <a:tabLst/>
              <a:defRPr/>
            </a:pPr>
            <a:r>
              <a:rPr kumimoji="0" lang="en-US" sz="1400" b="1" i="0" u="none" strike="noStrike" kern="1200" cap="none" spc="-15" normalizeH="0" baseline="0" noProof="0">
                <a:ln>
                  <a:noFill/>
                </a:ln>
                <a:solidFill>
                  <a:srgbClr val="1C3D6E"/>
                </a:solidFill>
                <a:effectLst/>
                <a:uLnTx/>
                <a:uFillTx/>
                <a:latin typeface="Arial"/>
                <a:ea typeface="+mn-ea"/>
                <a:cs typeface="Arial"/>
              </a:rPr>
              <a:t>HVAC</a:t>
            </a:r>
            <a:endParaRPr lang="en-US" sz="1200" b="1" spc="-15">
              <a:solidFill>
                <a:srgbClr val="1C3D6E"/>
              </a:solidFill>
              <a:latin typeface="Arial"/>
              <a:cs typeface="Arial"/>
            </a:endParaRPr>
          </a:p>
          <a:p>
            <a:pPr marL="0" marR="0" lvl="0" indent="0" algn="l" defTabSz="342900" rtl="0" eaLnBrk="1" fontAlgn="auto" latinLnBrk="0" hangingPunct="1">
              <a:lnSpc>
                <a:spcPct val="11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55A51C"/>
                </a:solidFill>
                <a:effectLst/>
                <a:uLnTx/>
                <a:uFillTx/>
                <a:latin typeface="Arial"/>
                <a:ea typeface="+mn-ea"/>
                <a:cs typeface="Arial"/>
              </a:rPr>
              <a:t>Now includes: </a:t>
            </a:r>
            <a:endParaRPr lang="en-US" sz="1100" b="1" i="0" u="none" strike="noStrike" kern="1200" cap="none" spc="0" normalizeH="0" baseline="0" noProof="0">
              <a:ln>
                <a:noFill/>
              </a:ln>
              <a:solidFill>
                <a:srgbClr val="1C3D6E"/>
              </a:solidFill>
              <a:effectLst/>
              <a:uLnTx/>
              <a:uFillTx/>
              <a:latin typeface="Arial"/>
              <a:cs typeface="Arial"/>
            </a:endParaRPr>
          </a:p>
          <a:p>
            <a:pPr marL="213995" marR="0" lvl="0" indent="-213995" algn="l" defTabSz="3429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1C3D6E"/>
                </a:solidFill>
                <a:effectLst/>
                <a:uLnTx/>
                <a:uFillTx/>
                <a:latin typeface="Arial"/>
                <a:ea typeface="+mn-ea"/>
                <a:cs typeface="Arial"/>
              </a:rPr>
              <a:t>$175</a:t>
            </a:r>
            <a:r>
              <a:rPr kumimoji="0" lang="en-US" sz="1100" b="0" i="0" u="none" strike="noStrike" kern="1200" cap="none" spc="0" normalizeH="0" baseline="0" noProof="0">
                <a:ln>
                  <a:noFill/>
                </a:ln>
                <a:solidFill>
                  <a:srgbClr val="1C3D6E"/>
                </a:solidFill>
                <a:effectLst/>
                <a:uLnTx/>
                <a:uFillTx/>
                <a:latin typeface="Arial"/>
                <a:ea typeface="+mn-ea"/>
                <a:cs typeface="Arial"/>
              </a:rPr>
              <a:t>/ton for Advanced Tier heat pumps</a:t>
            </a:r>
            <a:endParaRPr lang="en-US" sz="1100" b="1" i="0" u="none" strike="noStrike" kern="1200" cap="none" spc="0" normalizeH="0" baseline="0" noProof="0">
              <a:ln>
                <a:noFill/>
              </a:ln>
              <a:solidFill>
                <a:srgbClr val="1C3D6E"/>
              </a:solidFill>
              <a:effectLst/>
              <a:uLnTx/>
              <a:uFillTx/>
              <a:latin typeface="Arial"/>
              <a:cs typeface="Arial"/>
            </a:endParaRPr>
          </a:p>
          <a:p>
            <a:pPr marL="213995" marR="0" lvl="0" indent="-213995" algn="l" defTabSz="3429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1C3D6E"/>
                </a:solidFill>
                <a:effectLst/>
                <a:uLnTx/>
                <a:uFillTx/>
                <a:latin typeface="Arial"/>
                <a:ea typeface="+mn-ea"/>
                <a:cs typeface="Arial"/>
              </a:rPr>
              <a:t>$1,000</a:t>
            </a:r>
            <a:r>
              <a:rPr kumimoji="0" lang="en-US" sz="1100" b="0" i="0" u="none" strike="noStrike" kern="1200" cap="none" spc="0" normalizeH="0" baseline="0" noProof="0">
                <a:ln>
                  <a:noFill/>
                </a:ln>
                <a:solidFill>
                  <a:srgbClr val="1C3D6E"/>
                </a:solidFill>
                <a:effectLst/>
                <a:uLnTx/>
                <a:uFillTx/>
                <a:latin typeface="Arial"/>
                <a:ea typeface="+mn-ea"/>
                <a:cs typeface="Arial"/>
              </a:rPr>
              <a:t>/ton for ground source heat pumps (or geothermal HPs)</a:t>
            </a:r>
            <a:endParaRPr lang="en-US" sz="1100" b="1" i="0" u="none" strike="noStrike" kern="1200" cap="none" spc="-15" normalizeH="0" baseline="0" noProof="0">
              <a:ln>
                <a:noFill/>
              </a:ln>
              <a:solidFill>
                <a:srgbClr val="1C3D6E"/>
              </a:solidFill>
              <a:effectLst/>
              <a:uLnTx/>
              <a:uFillTx/>
              <a:latin typeface="Arial"/>
              <a:cs typeface="Arial"/>
            </a:endParaRPr>
          </a:p>
        </p:txBody>
      </p:sp>
      <p:sp>
        <p:nvSpPr>
          <p:cNvPr id="20" name="TextBox 19">
            <a:extLst>
              <a:ext uri="{FF2B5EF4-FFF2-40B4-BE49-F238E27FC236}">
                <a16:creationId xmlns:a16="http://schemas.microsoft.com/office/drawing/2014/main" id="{2D57B2D5-3DB3-10D8-620A-96F71E370899}"/>
              </a:ext>
            </a:extLst>
          </p:cNvPr>
          <p:cNvSpPr txBox="1"/>
          <p:nvPr/>
        </p:nvSpPr>
        <p:spPr>
          <a:xfrm>
            <a:off x="5916825" y="1557322"/>
            <a:ext cx="2993420" cy="1883593"/>
          </a:xfrm>
          <a:prstGeom prst="rect">
            <a:avLst/>
          </a:prstGeom>
          <a:noFill/>
        </p:spPr>
        <p:txBody>
          <a:bodyPr wrap="square" lIns="68580" tIns="34290" rIns="68580" bIns="34290" anchor="t">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10000"/>
              </a:lnSpc>
              <a:spcBef>
                <a:spcPts val="0"/>
              </a:spcBef>
              <a:spcAft>
                <a:spcPts val="600"/>
              </a:spcAft>
              <a:buClrTx/>
              <a:buSzTx/>
              <a:buFontTx/>
              <a:buNone/>
              <a:tabLst/>
              <a:defRPr/>
            </a:pPr>
            <a:r>
              <a:rPr kumimoji="0" lang="en-US" sz="1400" b="1" i="0" u="none" strike="noStrike" kern="1200" cap="none" spc="-15" normalizeH="0" baseline="0" noProof="0">
                <a:ln>
                  <a:noFill/>
                </a:ln>
                <a:solidFill>
                  <a:srgbClr val="1C3D6E"/>
                </a:solidFill>
                <a:effectLst/>
                <a:uLnTx/>
                <a:uFillTx/>
                <a:latin typeface="Arial"/>
                <a:ea typeface="+mn-ea"/>
                <a:cs typeface="Arial"/>
              </a:rPr>
              <a:t>Fast </a:t>
            </a:r>
            <a:r>
              <a:rPr lang="en-US" sz="1400" b="1" spc="-15">
                <a:solidFill>
                  <a:srgbClr val="1C3D6E"/>
                </a:solidFill>
                <a:latin typeface="Arial"/>
                <a:cs typeface="Arial"/>
              </a:rPr>
              <a:t>Track</a:t>
            </a:r>
            <a:r>
              <a:rPr kumimoji="0" lang="en-US" sz="1400" b="1" i="0" u="none" strike="noStrike" kern="1200" cap="none" spc="-15" normalizeH="0" baseline="0" noProof="0">
                <a:ln>
                  <a:noFill/>
                </a:ln>
                <a:solidFill>
                  <a:srgbClr val="1C3D6E"/>
                </a:solidFill>
                <a:effectLst/>
                <a:uLnTx/>
                <a:uFillTx/>
                <a:latin typeface="Arial"/>
                <a:ea typeface="+mn-ea"/>
                <a:cs typeface="Arial"/>
              </a:rPr>
              <a:t> </a:t>
            </a:r>
            <a:r>
              <a:rPr lang="en-US" sz="1400" b="1" spc="-15">
                <a:solidFill>
                  <a:srgbClr val="1C3D6E"/>
                </a:solidFill>
                <a:latin typeface="Arial"/>
                <a:cs typeface="Arial"/>
              </a:rPr>
              <a:t>Compressed</a:t>
            </a:r>
            <a:r>
              <a:rPr kumimoji="0" lang="en-US" sz="1400" b="1" i="0" u="none" strike="noStrike" kern="1200" cap="none" spc="-15" normalizeH="0" baseline="0" noProof="0">
                <a:ln>
                  <a:noFill/>
                </a:ln>
                <a:solidFill>
                  <a:srgbClr val="1C3D6E"/>
                </a:solidFill>
                <a:effectLst/>
                <a:uLnTx/>
                <a:uFillTx/>
                <a:latin typeface="Arial"/>
                <a:ea typeface="+mn-ea"/>
                <a:cs typeface="Arial"/>
              </a:rPr>
              <a:t> </a:t>
            </a:r>
            <a:r>
              <a:rPr lang="en-US" sz="1400" b="1" spc="-15">
                <a:solidFill>
                  <a:srgbClr val="1C3D6E"/>
                </a:solidFill>
                <a:latin typeface="Arial"/>
                <a:cs typeface="Arial"/>
              </a:rPr>
              <a:t>Air</a:t>
            </a:r>
            <a:endParaRPr kumimoji="0" lang="en-US" sz="1200" b="1" i="0" u="none" strike="noStrike" kern="1200" cap="none" spc="-15" normalizeH="0" baseline="0" noProof="0">
              <a:ln>
                <a:noFill/>
              </a:ln>
              <a:solidFill>
                <a:srgbClr val="457EAF">
                  <a:lumMod val="75000"/>
                </a:srgbClr>
              </a:solidFill>
              <a:effectLst/>
              <a:uLnTx/>
              <a:uFillTx/>
              <a:latin typeface="Arial"/>
              <a:ea typeface="+mn-ea"/>
              <a:cs typeface="Arial"/>
            </a:endParaRPr>
          </a:p>
          <a:p>
            <a:pPr marL="0" marR="0" lvl="0" indent="0" algn="l" defTabSz="342900" rtl="0" eaLnBrk="1" fontAlgn="auto" latinLnBrk="0" hangingPunct="1">
              <a:lnSpc>
                <a:spcPct val="11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55A51C"/>
                </a:solidFill>
                <a:effectLst/>
                <a:uLnTx/>
                <a:uFillTx/>
                <a:latin typeface="Arial"/>
                <a:ea typeface="+mn-ea"/>
                <a:cs typeface="Arial"/>
              </a:rPr>
              <a:t>New</a:t>
            </a:r>
            <a:r>
              <a:rPr lang="en-US" sz="1100" b="1">
                <a:solidFill>
                  <a:srgbClr val="55A51C"/>
                </a:solidFill>
                <a:latin typeface="Arial"/>
                <a:cs typeface="Arial"/>
              </a:rPr>
              <a:t>!</a:t>
            </a:r>
            <a:endParaRPr lang="en-US" sz="1100" b="1" i="0" u="none" strike="noStrike" kern="1200" cap="none" spc="0" normalizeH="0" baseline="0" noProof="0">
              <a:ln>
                <a:noFill/>
              </a:ln>
              <a:solidFill>
                <a:srgbClr val="1C3D6E"/>
              </a:solidFill>
              <a:effectLst/>
              <a:uLnTx/>
              <a:uFillTx/>
              <a:latin typeface="Arial"/>
              <a:cs typeface="Arial"/>
            </a:endParaRPr>
          </a:p>
          <a:p>
            <a:pPr marL="213995" marR="0" lvl="0" indent="-213995" algn="l" defTabSz="3429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1C3D6E"/>
                </a:solidFill>
                <a:effectLst/>
                <a:uLnTx/>
                <a:uFillTx/>
                <a:latin typeface="Arial"/>
                <a:ea typeface="+mn-ea"/>
                <a:cs typeface="Arial"/>
              </a:rPr>
              <a:t>$300</a:t>
            </a:r>
            <a:r>
              <a:rPr kumimoji="0" lang="en-US" sz="1100" b="0" i="0" u="none" strike="noStrike" kern="1200" cap="none" spc="0" normalizeH="0" baseline="0" noProof="0">
                <a:ln>
                  <a:noFill/>
                </a:ln>
                <a:solidFill>
                  <a:srgbClr val="1C3D6E"/>
                </a:solidFill>
                <a:effectLst/>
                <a:uLnTx/>
                <a:uFillTx/>
                <a:latin typeface="Arial"/>
                <a:ea typeface="+mn-ea"/>
                <a:cs typeface="Arial"/>
              </a:rPr>
              <a:t>/unit</a:t>
            </a:r>
            <a:r>
              <a:rPr kumimoji="0" lang="en-US" sz="1100" b="1" i="0" u="none" strike="noStrike" kern="1200" cap="none" spc="0" normalizeH="0" baseline="0" noProof="0">
                <a:ln>
                  <a:noFill/>
                </a:ln>
                <a:solidFill>
                  <a:srgbClr val="1C3D6E"/>
                </a:solidFill>
                <a:effectLst/>
                <a:uLnTx/>
                <a:uFillTx/>
                <a:latin typeface="Arial"/>
                <a:ea typeface="+mn-ea"/>
                <a:cs typeface="Arial"/>
              </a:rPr>
              <a:t> </a:t>
            </a:r>
            <a:r>
              <a:rPr kumimoji="0" lang="en-US" sz="1100" b="0" i="0" u="none" strike="noStrike" kern="1200" cap="none" spc="0" normalizeH="0" baseline="0" noProof="0">
                <a:ln>
                  <a:noFill/>
                </a:ln>
                <a:solidFill>
                  <a:srgbClr val="1C3D6E"/>
                </a:solidFill>
                <a:effectLst/>
                <a:uLnTx/>
                <a:uFillTx/>
                <a:latin typeface="Arial"/>
                <a:ea typeface="+mn-ea"/>
                <a:cs typeface="Arial"/>
              </a:rPr>
              <a:t>for no-loss condensate drains</a:t>
            </a:r>
            <a:endParaRPr lang="en-US" sz="1100" b="1" i="0" u="none" strike="noStrike" kern="1200" cap="none" spc="0" normalizeH="0" baseline="0" noProof="0">
              <a:ln>
                <a:noFill/>
              </a:ln>
              <a:solidFill>
                <a:srgbClr val="1C3D6E"/>
              </a:solidFill>
              <a:effectLst/>
              <a:uLnTx/>
              <a:uFillTx/>
              <a:latin typeface="Arial"/>
              <a:cs typeface="Arial"/>
            </a:endParaRPr>
          </a:p>
          <a:p>
            <a:pPr marL="213995" marR="0" lvl="0" indent="-213995" algn="l" defTabSz="3429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1C3D6E"/>
                </a:solidFill>
                <a:effectLst/>
                <a:uLnTx/>
                <a:uFillTx/>
                <a:latin typeface="Arial"/>
                <a:ea typeface="+mn-ea"/>
                <a:cs typeface="Arial"/>
              </a:rPr>
              <a:t>$75</a:t>
            </a:r>
            <a:r>
              <a:rPr kumimoji="0" lang="en-US" sz="1100" b="0" i="0" u="none" strike="noStrike" kern="1200" cap="none" spc="0" normalizeH="0" baseline="0" noProof="0">
                <a:ln>
                  <a:noFill/>
                </a:ln>
                <a:solidFill>
                  <a:srgbClr val="1C3D6E"/>
                </a:solidFill>
                <a:effectLst/>
                <a:uLnTx/>
                <a:uFillTx/>
                <a:latin typeface="Arial"/>
                <a:ea typeface="+mn-ea"/>
                <a:cs typeface="Arial"/>
              </a:rPr>
              <a:t>/unit</a:t>
            </a:r>
            <a:r>
              <a:rPr kumimoji="0" lang="en-US" sz="1100" b="1" i="0" u="none" strike="noStrike" kern="1200" cap="none" spc="0" normalizeH="0" baseline="0" noProof="0">
                <a:ln>
                  <a:noFill/>
                </a:ln>
                <a:solidFill>
                  <a:srgbClr val="1C3D6E"/>
                </a:solidFill>
                <a:effectLst/>
                <a:uLnTx/>
                <a:uFillTx/>
                <a:latin typeface="Arial"/>
                <a:ea typeface="+mn-ea"/>
                <a:cs typeface="Arial"/>
              </a:rPr>
              <a:t> </a:t>
            </a:r>
            <a:r>
              <a:rPr kumimoji="0" lang="en-US" sz="1100" b="0" i="0" u="none" strike="noStrike" kern="1200" cap="none" spc="0" normalizeH="0" baseline="0" noProof="0">
                <a:ln>
                  <a:noFill/>
                </a:ln>
                <a:solidFill>
                  <a:srgbClr val="1C3D6E"/>
                </a:solidFill>
                <a:effectLst/>
                <a:uLnTx/>
                <a:uFillTx/>
                <a:latin typeface="Arial"/>
                <a:ea typeface="+mn-ea"/>
                <a:cs typeface="Arial"/>
              </a:rPr>
              <a:t>for engineered air nozzles</a:t>
            </a:r>
            <a:endParaRPr lang="en-US" sz="1100" b="0" i="0" u="none" strike="noStrike" kern="1200" cap="none" spc="0" normalizeH="0" baseline="0" noProof="0">
              <a:ln>
                <a:noFill/>
              </a:ln>
              <a:solidFill>
                <a:srgbClr val="1C3D6E"/>
              </a:solidFill>
              <a:effectLst/>
              <a:uLnTx/>
              <a:uFillTx/>
              <a:latin typeface="Arial"/>
              <a:cs typeface="Arial"/>
            </a:endParaRPr>
          </a:p>
          <a:p>
            <a:pPr marL="213995" marR="0" lvl="0" indent="-213995" algn="l" defTabSz="3429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1C3D6E"/>
                </a:solidFill>
                <a:effectLst/>
                <a:uLnTx/>
                <a:uFillTx/>
                <a:latin typeface="Arial"/>
                <a:ea typeface="+mn-ea"/>
                <a:cs typeface="Arial"/>
              </a:rPr>
              <a:t>$8</a:t>
            </a:r>
            <a:r>
              <a:rPr kumimoji="0" lang="en-US" sz="1100" b="0" i="0" u="none" strike="noStrike" kern="1200" cap="none" spc="0" normalizeH="0" baseline="0" noProof="0">
                <a:ln>
                  <a:noFill/>
                </a:ln>
                <a:solidFill>
                  <a:srgbClr val="1C3D6E"/>
                </a:solidFill>
                <a:effectLst/>
                <a:uLnTx/>
                <a:uFillTx/>
                <a:latin typeface="Arial"/>
                <a:ea typeface="+mn-ea"/>
                <a:cs typeface="Arial"/>
              </a:rPr>
              <a:t>/HP/unit</a:t>
            </a:r>
            <a:r>
              <a:rPr kumimoji="0" lang="en-US" sz="1100" b="1" i="0" u="none" strike="noStrike" kern="1200" cap="none" spc="0" normalizeH="0" baseline="0" noProof="0">
                <a:ln>
                  <a:noFill/>
                </a:ln>
                <a:solidFill>
                  <a:srgbClr val="1C3D6E"/>
                </a:solidFill>
                <a:effectLst/>
                <a:uLnTx/>
                <a:uFillTx/>
                <a:latin typeface="Arial"/>
                <a:ea typeface="+mn-ea"/>
                <a:cs typeface="Arial"/>
              </a:rPr>
              <a:t> </a:t>
            </a:r>
            <a:r>
              <a:rPr kumimoji="0" lang="en-US" sz="1100" b="0" i="0" u="none" strike="noStrike" kern="1200" cap="none" spc="0" normalizeH="0" baseline="0" noProof="0">
                <a:ln>
                  <a:noFill/>
                </a:ln>
                <a:solidFill>
                  <a:srgbClr val="1C3D6E"/>
                </a:solidFill>
                <a:effectLst/>
                <a:uLnTx/>
                <a:uFillTx/>
                <a:latin typeface="Arial"/>
                <a:ea typeface="+mn-ea"/>
                <a:cs typeface="Arial"/>
              </a:rPr>
              <a:t>for low pressure drop filters</a:t>
            </a:r>
            <a:endParaRPr lang="en-US" sz="1100" b="0" i="0" u="none" strike="noStrike" kern="1200" cap="none" spc="0" normalizeH="0" baseline="0" noProof="0">
              <a:ln>
                <a:noFill/>
              </a:ln>
              <a:solidFill>
                <a:srgbClr val="1C3D6E"/>
              </a:solidFill>
              <a:effectLst/>
              <a:uLnTx/>
              <a:uFillTx/>
              <a:latin typeface="Arial"/>
              <a:cs typeface="Arial"/>
            </a:endParaRPr>
          </a:p>
          <a:p>
            <a:pPr marL="213995" marR="0" lvl="0" indent="-213995" algn="l" defTabSz="3429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1C3D6E"/>
                </a:solidFill>
                <a:effectLst/>
                <a:uLnTx/>
                <a:uFillTx/>
                <a:latin typeface="Arial"/>
                <a:ea typeface="+mn-ea"/>
                <a:cs typeface="Arial"/>
              </a:rPr>
              <a:t>$4</a:t>
            </a:r>
            <a:r>
              <a:rPr kumimoji="0" lang="en-US" sz="1100" b="0" i="0" u="none" strike="noStrike" kern="1200" cap="none" spc="0" normalizeH="0" baseline="0" noProof="0">
                <a:ln>
                  <a:noFill/>
                </a:ln>
                <a:solidFill>
                  <a:srgbClr val="1C3D6E"/>
                </a:solidFill>
                <a:effectLst/>
                <a:uLnTx/>
                <a:uFillTx/>
                <a:latin typeface="Arial"/>
                <a:ea typeface="+mn-ea"/>
                <a:cs typeface="Arial"/>
              </a:rPr>
              <a:t>/cfm/shift for cycling refrigerated dryers</a:t>
            </a:r>
            <a:endParaRPr lang="en-US" sz="1100" b="0" i="0" u="none" strike="noStrike" kern="1200" cap="none" spc="0" normalizeH="0" baseline="0" noProof="0">
              <a:ln>
                <a:noFill/>
              </a:ln>
              <a:solidFill>
                <a:srgbClr val="1C3D6E"/>
              </a:solidFill>
              <a:effectLst/>
              <a:uLnTx/>
              <a:uFillTx/>
              <a:latin typeface="Arial"/>
              <a:cs typeface="Arial"/>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E56027"/>
              </a:solidFill>
              <a:effectLst/>
              <a:uLnTx/>
              <a:uFillTx/>
              <a:latin typeface="Arial"/>
              <a:ea typeface="+mn-ea"/>
              <a:cs typeface="Arial"/>
            </a:endParaRPr>
          </a:p>
        </p:txBody>
      </p:sp>
      <p:cxnSp>
        <p:nvCxnSpPr>
          <p:cNvPr id="34" name="Straight Connector 33">
            <a:extLst>
              <a:ext uri="{FF2B5EF4-FFF2-40B4-BE49-F238E27FC236}">
                <a16:creationId xmlns:a16="http://schemas.microsoft.com/office/drawing/2014/main" id="{170D5574-4CA4-B2E0-A3A8-BDAE10B42D34}"/>
              </a:ext>
            </a:extLst>
          </p:cNvPr>
          <p:cNvCxnSpPr/>
          <p:nvPr/>
        </p:nvCxnSpPr>
        <p:spPr>
          <a:xfrm>
            <a:off x="3021092" y="1162563"/>
            <a:ext cx="0" cy="2349903"/>
          </a:xfrm>
          <a:prstGeom prst="line">
            <a:avLst/>
          </a:prstGeom>
          <a:ln w="12700">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37" name="Picture 36" descr="A green and white object&#10;&#10;AI-generated content may be incorrect.">
            <a:extLst>
              <a:ext uri="{FF2B5EF4-FFF2-40B4-BE49-F238E27FC236}">
                <a16:creationId xmlns:a16="http://schemas.microsoft.com/office/drawing/2014/main" id="{CE2D6245-1AA7-C50F-E122-F10158B9BE9E}"/>
              </a:ext>
            </a:extLst>
          </p:cNvPr>
          <p:cNvPicPr>
            <a:picLocks noChangeAspect="1"/>
          </p:cNvPicPr>
          <p:nvPr/>
        </p:nvPicPr>
        <p:blipFill>
          <a:blip r:embed="rId9"/>
          <a:stretch>
            <a:fillRect/>
          </a:stretch>
        </p:blipFill>
        <p:spPr>
          <a:xfrm rot="960000">
            <a:off x="330065" y="4673150"/>
            <a:ext cx="172572" cy="242534"/>
          </a:xfrm>
          <a:prstGeom prst="rect">
            <a:avLst/>
          </a:prstGeom>
        </p:spPr>
      </p:pic>
      <p:grpSp>
        <p:nvGrpSpPr>
          <p:cNvPr id="40" name="Group 39">
            <a:extLst>
              <a:ext uri="{FF2B5EF4-FFF2-40B4-BE49-F238E27FC236}">
                <a16:creationId xmlns:a16="http://schemas.microsoft.com/office/drawing/2014/main" id="{0FB2F965-E841-D47D-2E09-55185F999E2A}"/>
              </a:ext>
            </a:extLst>
          </p:cNvPr>
          <p:cNvGrpSpPr/>
          <p:nvPr/>
        </p:nvGrpSpPr>
        <p:grpSpPr>
          <a:xfrm>
            <a:off x="2543551" y="1020851"/>
            <a:ext cx="324033" cy="252480"/>
            <a:chOff x="3678139" y="2117432"/>
            <a:chExt cx="432044" cy="336640"/>
          </a:xfrm>
        </p:grpSpPr>
        <p:pic>
          <p:nvPicPr>
            <p:cNvPr id="38" name="Picture 37" descr="A blue wrench with a black background&#10;&#10;AI-generated content may be incorrect.">
              <a:extLst>
                <a:ext uri="{FF2B5EF4-FFF2-40B4-BE49-F238E27FC236}">
                  <a16:creationId xmlns:a16="http://schemas.microsoft.com/office/drawing/2014/main" id="{9A8626E1-8996-7CC8-F49A-CE0738B89129}"/>
                </a:ext>
              </a:extLst>
            </p:cNvPr>
            <p:cNvPicPr>
              <a:picLocks noChangeAspect="1"/>
            </p:cNvPicPr>
            <p:nvPr/>
          </p:nvPicPr>
          <p:blipFill>
            <a:blip r:embed="rId10"/>
            <a:stretch>
              <a:fillRect/>
            </a:stretch>
          </p:blipFill>
          <p:spPr>
            <a:xfrm rot="-1980000">
              <a:off x="3868868" y="2117432"/>
              <a:ext cx="241315" cy="317519"/>
            </a:xfrm>
            <a:prstGeom prst="rect">
              <a:avLst/>
            </a:prstGeom>
          </p:spPr>
        </p:pic>
        <p:pic>
          <p:nvPicPr>
            <p:cNvPr id="39" name="Picture 38" descr="A green and white object&#10;&#10;AI-generated content may be incorrect.">
              <a:extLst>
                <a:ext uri="{FF2B5EF4-FFF2-40B4-BE49-F238E27FC236}">
                  <a16:creationId xmlns:a16="http://schemas.microsoft.com/office/drawing/2014/main" id="{73BDA9C6-9AD7-DB70-B4B0-44C7EB2BFD2F}"/>
                </a:ext>
              </a:extLst>
            </p:cNvPr>
            <p:cNvPicPr>
              <a:picLocks noChangeAspect="1"/>
            </p:cNvPicPr>
            <p:nvPr/>
          </p:nvPicPr>
          <p:blipFill>
            <a:blip r:embed="rId9"/>
            <a:stretch>
              <a:fillRect/>
            </a:stretch>
          </p:blipFill>
          <p:spPr>
            <a:xfrm rot="960000">
              <a:off x="3678139" y="2130694"/>
              <a:ext cx="230096" cy="323378"/>
            </a:xfrm>
            <a:prstGeom prst="rect">
              <a:avLst/>
            </a:prstGeom>
          </p:spPr>
        </p:pic>
      </p:grpSp>
      <p:grpSp>
        <p:nvGrpSpPr>
          <p:cNvPr id="41" name="Group 40">
            <a:extLst>
              <a:ext uri="{FF2B5EF4-FFF2-40B4-BE49-F238E27FC236}">
                <a16:creationId xmlns:a16="http://schemas.microsoft.com/office/drawing/2014/main" id="{4773F7A5-313B-E735-9541-B48354FF1E99}"/>
              </a:ext>
            </a:extLst>
          </p:cNvPr>
          <p:cNvGrpSpPr/>
          <p:nvPr/>
        </p:nvGrpSpPr>
        <p:grpSpPr>
          <a:xfrm>
            <a:off x="5347048" y="1020851"/>
            <a:ext cx="324033" cy="252480"/>
            <a:chOff x="3678139" y="2117432"/>
            <a:chExt cx="432044" cy="336640"/>
          </a:xfrm>
        </p:grpSpPr>
        <p:pic>
          <p:nvPicPr>
            <p:cNvPr id="42" name="Picture 41" descr="A blue wrench with a black background&#10;&#10;AI-generated content may be incorrect.">
              <a:extLst>
                <a:ext uri="{FF2B5EF4-FFF2-40B4-BE49-F238E27FC236}">
                  <a16:creationId xmlns:a16="http://schemas.microsoft.com/office/drawing/2014/main" id="{8C3F5B75-11C2-1E27-E127-840C5BF69A6D}"/>
                </a:ext>
              </a:extLst>
            </p:cNvPr>
            <p:cNvPicPr>
              <a:picLocks noChangeAspect="1"/>
            </p:cNvPicPr>
            <p:nvPr/>
          </p:nvPicPr>
          <p:blipFill>
            <a:blip r:embed="rId10"/>
            <a:stretch>
              <a:fillRect/>
            </a:stretch>
          </p:blipFill>
          <p:spPr>
            <a:xfrm rot="-1980000">
              <a:off x="3868868" y="2117432"/>
              <a:ext cx="241315" cy="317519"/>
            </a:xfrm>
            <a:prstGeom prst="rect">
              <a:avLst/>
            </a:prstGeom>
          </p:spPr>
        </p:pic>
        <p:pic>
          <p:nvPicPr>
            <p:cNvPr id="43" name="Picture 42" descr="A green and white object&#10;&#10;AI-generated content may be incorrect.">
              <a:extLst>
                <a:ext uri="{FF2B5EF4-FFF2-40B4-BE49-F238E27FC236}">
                  <a16:creationId xmlns:a16="http://schemas.microsoft.com/office/drawing/2014/main" id="{7D33D47A-A17A-7B3A-B726-3B87F38F4B5C}"/>
                </a:ext>
              </a:extLst>
            </p:cNvPr>
            <p:cNvPicPr>
              <a:picLocks noChangeAspect="1"/>
            </p:cNvPicPr>
            <p:nvPr/>
          </p:nvPicPr>
          <p:blipFill>
            <a:blip r:embed="rId9"/>
            <a:stretch>
              <a:fillRect/>
            </a:stretch>
          </p:blipFill>
          <p:spPr>
            <a:xfrm rot="960000">
              <a:off x="3678139" y="2130694"/>
              <a:ext cx="230096" cy="323378"/>
            </a:xfrm>
            <a:prstGeom prst="rect">
              <a:avLst/>
            </a:prstGeom>
          </p:spPr>
        </p:pic>
      </p:grpSp>
      <p:pic>
        <p:nvPicPr>
          <p:cNvPr id="44" name="Picture 43" descr="A green and white object&#10;&#10;AI-generated content may be incorrect.">
            <a:extLst>
              <a:ext uri="{FF2B5EF4-FFF2-40B4-BE49-F238E27FC236}">
                <a16:creationId xmlns:a16="http://schemas.microsoft.com/office/drawing/2014/main" id="{23C91D0F-FA62-C0FF-D25C-717508483F7A}"/>
              </a:ext>
            </a:extLst>
          </p:cNvPr>
          <p:cNvPicPr>
            <a:picLocks noChangeAspect="1"/>
          </p:cNvPicPr>
          <p:nvPr/>
        </p:nvPicPr>
        <p:blipFill>
          <a:blip r:embed="rId9"/>
          <a:stretch>
            <a:fillRect/>
          </a:stretch>
        </p:blipFill>
        <p:spPr>
          <a:xfrm rot="960000">
            <a:off x="8323498" y="1039937"/>
            <a:ext cx="172572" cy="242534"/>
          </a:xfrm>
          <a:prstGeom prst="rect">
            <a:avLst/>
          </a:prstGeom>
        </p:spPr>
      </p:pic>
      <p:pic>
        <p:nvPicPr>
          <p:cNvPr id="45" name="Picture 44" descr="A blue wrench with a black background&#10;&#10;AI-generated content may be incorrect.">
            <a:extLst>
              <a:ext uri="{FF2B5EF4-FFF2-40B4-BE49-F238E27FC236}">
                <a16:creationId xmlns:a16="http://schemas.microsoft.com/office/drawing/2014/main" id="{A262066C-FB77-F6E2-8924-E585FCF20ECF}"/>
              </a:ext>
            </a:extLst>
          </p:cNvPr>
          <p:cNvPicPr>
            <a:picLocks noChangeAspect="1"/>
          </p:cNvPicPr>
          <p:nvPr/>
        </p:nvPicPr>
        <p:blipFill>
          <a:blip r:embed="rId10"/>
          <a:stretch>
            <a:fillRect/>
          </a:stretch>
        </p:blipFill>
        <p:spPr>
          <a:xfrm rot="19620000">
            <a:off x="2056523" y="4645176"/>
            <a:ext cx="180986" cy="238139"/>
          </a:xfrm>
          <a:prstGeom prst="rect">
            <a:avLst/>
          </a:prstGeom>
        </p:spPr>
      </p:pic>
      <p:sp>
        <p:nvSpPr>
          <p:cNvPr id="3" name="TextBox 2">
            <a:extLst>
              <a:ext uri="{FF2B5EF4-FFF2-40B4-BE49-F238E27FC236}">
                <a16:creationId xmlns:a16="http://schemas.microsoft.com/office/drawing/2014/main" id="{D82C0D2F-68F7-4CC4-B84C-67F5945FE4C8}"/>
              </a:ext>
            </a:extLst>
          </p:cNvPr>
          <p:cNvSpPr txBox="1"/>
          <p:nvPr/>
        </p:nvSpPr>
        <p:spPr>
          <a:xfrm>
            <a:off x="1633247" y="3672735"/>
            <a:ext cx="1761945" cy="807913"/>
          </a:xfrm>
          <a:prstGeom prst="rect">
            <a:avLst/>
          </a:prstGeom>
          <a:noFill/>
        </p:spPr>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r>
              <a:rPr lang="en-US" b="1">
                <a:solidFill>
                  <a:srgbClr val="55A51C"/>
                </a:solidFill>
              </a:rPr>
              <a:t>New Construction Lighting Incentive Calculator!</a:t>
            </a:r>
            <a:endParaRPr lang="en-US"/>
          </a:p>
        </p:txBody>
      </p:sp>
      <p:cxnSp>
        <p:nvCxnSpPr>
          <p:cNvPr id="9" name="Straight Connector 8">
            <a:extLst>
              <a:ext uri="{FF2B5EF4-FFF2-40B4-BE49-F238E27FC236}">
                <a16:creationId xmlns:a16="http://schemas.microsoft.com/office/drawing/2014/main" id="{4CEEE462-DF92-8D6B-F649-D424EF40554D}"/>
              </a:ext>
            </a:extLst>
          </p:cNvPr>
          <p:cNvCxnSpPr/>
          <p:nvPr/>
        </p:nvCxnSpPr>
        <p:spPr>
          <a:xfrm>
            <a:off x="5812419" y="1162563"/>
            <a:ext cx="0" cy="2349903"/>
          </a:xfrm>
          <a:prstGeom prst="line">
            <a:avLst/>
          </a:prstGeom>
          <a:ln w="12700">
            <a:solidFill>
              <a:schemeClr val="bg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descr="A qr code with a white background&#10;&#10;AI-generated content may be incorrect.">
            <a:extLst>
              <a:ext uri="{FF2B5EF4-FFF2-40B4-BE49-F238E27FC236}">
                <a16:creationId xmlns:a16="http://schemas.microsoft.com/office/drawing/2014/main" id="{DDB46C6A-4F1C-EB71-0C77-77A1B0DC5DDD}"/>
              </a:ext>
            </a:extLst>
          </p:cNvPr>
          <p:cNvPicPr>
            <a:picLocks noChangeAspect="1"/>
          </p:cNvPicPr>
          <p:nvPr/>
        </p:nvPicPr>
        <p:blipFill>
          <a:blip r:embed="rId11"/>
          <a:stretch>
            <a:fillRect/>
          </a:stretch>
        </p:blipFill>
        <p:spPr>
          <a:xfrm>
            <a:off x="4243118" y="3526047"/>
            <a:ext cx="1089086" cy="1035171"/>
          </a:xfrm>
          <a:prstGeom prst="rect">
            <a:avLst/>
          </a:prstGeom>
        </p:spPr>
      </p:pic>
      <p:sp>
        <p:nvSpPr>
          <p:cNvPr id="11" name="TextBox 10">
            <a:extLst>
              <a:ext uri="{FF2B5EF4-FFF2-40B4-BE49-F238E27FC236}">
                <a16:creationId xmlns:a16="http://schemas.microsoft.com/office/drawing/2014/main" id="{74568ECD-9B5C-D1AD-C1AA-B84EA5DFBBD2}"/>
              </a:ext>
            </a:extLst>
          </p:cNvPr>
          <p:cNvSpPr txBox="1"/>
          <p:nvPr/>
        </p:nvSpPr>
        <p:spPr>
          <a:xfrm>
            <a:off x="5385737" y="3586471"/>
            <a:ext cx="1826643" cy="807913"/>
          </a:xfrm>
          <a:prstGeom prst="rect">
            <a:avLst/>
          </a:prstGeom>
          <a:noFill/>
        </p:spPr>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r>
              <a:rPr lang="en-US" b="1">
                <a:solidFill>
                  <a:srgbClr val="55A51C"/>
                </a:solidFill>
              </a:rPr>
              <a:t>General </a:t>
            </a:r>
            <a:br>
              <a:rPr lang="en-US" b="1">
                <a:solidFill>
                  <a:srgbClr val="55A51C"/>
                </a:solidFill>
              </a:rPr>
            </a:br>
            <a:r>
              <a:rPr lang="en-US" b="1">
                <a:solidFill>
                  <a:srgbClr val="55A51C"/>
                </a:solidFill>
              </a:rPr>
              <a:t>Incentive </a:t>
            </a:r>
            <a:br>
              <a:rPr lang="en-US" b="1">
                <a:solidFill>
                  <a:srgbClr val="55A51C"/>
                </a:solidFill>
              </a:rPr>
            </a:br>
            <a:r>
              <a:rPr lang="en-US" b="1">
                <a:solidFill>
                  <a:srgbClr val="55A51C"/>
                </a:solidFill>
              </a:rPr>
              <a:t>Calculator!</a:t>
            </a:r>
            <a:endParaRPr lang="en-US"/>
          </a:p>
        </p:txBody>
      </p:sp>
    </p:spTree>
    <p:extLst>
      <p:ext uri="{BB962C8B-B14F-4D97-AF65-F5344CB8AC3E}">
        <p14:creationId xmlns:p14="http://schemas.microsoft.com/office/powerpoint/2010/main" val="273942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26414-EDCB-9A20-7F31-D9A8C38894F1}"/>
            </a:ext>
          </a:extLst>
        </p:cNvPr>
        <p:cNvGrpSpPr/>
        <p:nvPr/>
      </p:nvGrpSpPr>
      <p:grpSpPr>
        <a:xfrm>
          <a:off x="0" y="0"/>
          <a:ext cx="0" cy="0"/>
          <a:chOff x="0" y="0"/>
          <a:chExt cx="0" cy="0"/>
        </a:xfrm>
      </p:grpSpPr>
      <p:sp>
        <p:nvSpPr>
          <p:cNvPr id="6" name="object 2">
            <a:extLst>
              <a:ext uri="{FF2B5EF4-FFF2-40B4-BE49-F238E27FC236}">
                <a16:creationId xmlns:a16="http://schemas.microsoft.com/office/drawing/2014/main" id="{96A45A87-74F2-32DA-A7C5-213F585104D9}"/>
              </a:ext>
            </a:extLst>
          </p:cNvPr>
          <p:cNvSpPr txBox="1">
            <a:spLocks noGrp="1"/>
          </p:cNvSpPr>
          <p:nvPr>
            <p:ph type="title"/>
          </p:nvPr>
        </p:nvSpPr>
        <p:spPr>
          <a:xfrm>
            <a:off x="468815" y="517339"/>
            <a:ext cx="7322596" cy="341536"/>
          </a:xfrm>
        </p:spPr>
        <p:txBody>
          <a:bodyPr vert="horz" wrap="square" lIns="0" tIns="9049" rIns="0" bIns="0" rtlCol="0" anchor="t">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US" sz="2400">
                <a:latin typeface="Arial"/>
                <a:cs typeface="Arial"/>
              </a:rPr>
              <a:t>Incentives: Increases &amp; Limited-Time Offer</a:t>
            </a:r>
            <a:endParaRPr lang="en-US" sz="2400"/>
          </a:p>
        </p:txBody>
      </p:sp>
      <p:grpSp>
        <p:nvGrpSpPr>
          <p:cNvPr id="75" name="Group 74">
            <a:extLst>
              <a:ext uri="{FF2B5EF4-FFF2-40B4-BE49-F238E27FC236}">
                <a16:creationId xmlns:a16="http://schemas.microsoft.com/office/drawing/2014/main" id="{C18E7032-C8E0-7166-6D4B-E33B591A7A25}"/>
              </a:ext>
            </a:extLst>
          </p:cNvPr>
          <p:cNvGrpSpPr/>
          <p:nvPr/>
        </p:nvGrpSpPr>
        <p:grpSpPr>
          <a:xfrm>
            <a:off x="2898358" y="1822829"/>
            <a:ext cx="506120" cy="514350"/>
            <a:chOff x="3720703" y="2178536"/>
            <a:chExt cx="674827" cy="685800"/>
          </a:xfrm>
        </p:grpSpPr>
        <p:sp>
          <p:nvSpPr>
            <p:cNvPr id="65" name="Oval 64">
              <a:extLst>
                <a:ext uri="{FF2B5EF4-FFF2-40B4-BE49-F238E27FC236}">
                  <a16:creationId xmlns:a16="http://schemas.microsoft.com/office/drawing/2014/main" id="{1803CE85-6F14-40DC-83CF-92681532BE9A}"/>
                </a:ext>
              </a:extLst>
            </p:cNvPr>
            <p:cNvSpPr/>
            <p:nvPr/>
          </p:nvSpPr>
          <p:spPr>
            <a:xfrm>
              <a:off x="3720703" y="2178536"/>
              <a:ext cx="674827" cy="685800"/>
            </a:xfrm>
            <a:prstGeom prst="ellipse">
              <a:avLst/>
            </a:prstGeom>
            <a:solidFill>
              <a:srgbClr val="0776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EFFFE"/>
                </a:solidFill>
                <a:effectLst/>
                <a:uLnTx/>
                <a:uFillTx/>
                <a:latin typeface="Arial" panose="020B0604020202020204"/>
                <a:ea typeface="+mn-ea"/>
                <a:cs typeface="+mn-cs"/>
              </a:endParaRPr>
            </a:p>
          </p:txBody>
        </p:sp>
        <p:pic>
          <p:nvPicPr>
            <p:cNvPr id="13" name="Picture 12" descr="A white line drawing of a roller&#10;&#10;AI-generated content may be incorrect.">
              <a:extLst>
                <a:ext uri="{FF2B5EF4-FFF2-40B4-BE49-F238E27FC236}">
                  <a16:creationId xmlns:a16="http://schemas.microsoft.com/office/drawing/2014/main" id="{E66A076A-4312-7728-602A-0E58F65A8B45}"/>
                </a:ext>
              </a:extLst>
            </p:cNvPr>
            <p:cNvPicPr>
              <a:picLocks noChangeAspect="1"/>
            </p:cNvPicPr>
            <p:nvPr/>
          </p:nvPicPr>
          <p:blipFill>
            <a:blip r:embed="rId3"/>
            <a:stretch>
              <a:fillRect/>
            </a:stretch>
          </p:blipFill>
          <p:spPr>
            <a:xfrm>
              <a:off x="3841730" y="2331918"/>
              <a:ext cx="407456" cy="452088"/>
            </a:xfrm>
            <a:prstGeom prst="rect">
              <a:avLst/>
            </a:prstGeom>
          </p:spPr>
        </p:pic>
      </p:grpSp>
      <p:grpSp>
        <p:nvGrpSpPr>
          <p:cNvPr id="67" name="Group 66">
            <a:extLst>
              <a:ext uri="{FF2B5EF4-FFF2-40B4-BE49-F238E27FC236}">
                <a16:creationId xmlns:a16="http://schemas.microsoft.com/office/drawing/2014/main" id="{AEE27E94-8F95-00AD-82BD-40275694455F}"/>
              </a:ext>
            </a:extLst>
          </p:cNvPr>
          <p:cNvGrpSpPr/>
          <p:nvPr/>
        </p:nvGrpSpPr>
        <p:grpSpPr>
          <a:xfrm>
            <a:off x="471229" y="1822829"/>
            <a:ext cx="506120" cy="514350"/>
            <a:chOff x="444339" y="2110416"/>
            <a:chExt cx="674827" cy="685800"/>
          </a:xfrm>
        </p:grpSpPr>
        <p:sp>
          <p:nvSpPr>
            <p:cNvPr id="64" name="Oval 63">
              <a:extLst>
                <a:ext uri="{FF2B5EF4-FFF2-40B4-BE49-F238E27FC236}">
                  <a16:creationId xmlns:a16="http://schemas.microsoft.com/office/drawing/2014/main" id="{4415E5B6-CEFB-9724-CD4C-22BD8562EB58}"/>
                </a:ext>
              </a:extLst>
            </p:cNvPr>
            <p:cNvSpPr/>
            <p:nvPr/>
          </p:nvSpPr>
          <p:spPr>
            <a:xfrm>
              <a:off x="444339" y="2110416"/>
              <a:ext cx="674827" cy="685800"/>
            </a:xfrm>
            <a:prstGeom prst="ellipse">
              <a:avLst/>
            </a:prstGeom>
            <a:solidFill>
              <a:srgbClr val="0776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EFFFE"/>
                </a:solidFill>
                <a:effectLst/>
                <a:uLnTx/>
                <a:uFillTx/>
                <a:latin typeface="Arial" panose="020B0604020202020204"/>
                <a:ea typeface="+mn-ea"/>
                <a:cs typeface="+mn-cs"/>
              </a:endParaRPr>
            </a:p>
          </p:txBody>
        </p:sp>
        <p:pic>
          <p:nvPicPr>
            <p:cNvPr id="29" name="Picture 28" descr="A white light bulb and a black background&#10;&#10;AI-generated content may be incorrect.">
              <a:extLst>
                <a:ext uri="{FF2B5EF4-FFF2-40B4-BE49-F238E27FC236}">
                  <a16:creationId xmlns:a16="http://schemas.microsoft.com/office/drawing/2014/main" id="{DD82BD71-725C-6ABB-6E67-1536F3ED9F26}"/>
                </a:ext>
              </a:extLst>
            </p:cNvPr>
            <p:cNvPicPr>
              <a:picLocks noChangeAspect="1"/>
            </p:cNvPicPr>
            <p:nvPr/>
          </p:nvPicPr>
          <p:blipFill>
            <a:blip r:embed="rId4"/>
            <a:stretch>
              <a:fillRect/>
            </a:stretch>
          </p:blipFill>
          <p:spPr>
            <a:xfrm>
              <a:off x="580127" y="2214716"/>
              <a:ext cx="442361" cy="477369"/>
            </a:xfrm>
            <a:prstGeom prst="rect">
              <a:avLst/>
            </a:prstGeom>
          </p:spPr>
        </p:pic>
      </p:grpSp>
      <p:grpSp>
        <p:nvGrpSpPr>
          <p:cNvPr id="76" name="Group 75">
            <a:extLst>
              <a:ext uri="{FF2B5EF4-FFF2-40B4-BE49-F238E27FC236}">
                <a16:creationId xmlns:a16="http://schemas.microsoft.com/office/drawing/2014/main" id="{A06DB29E-1616-C0F3-B19B-CBE0C1B7AC97}"/>
              </a:ext>
            </a:extLst>
          </p:cNvPr>
          <p:cNvGrpSpPr/>
          <p:nvPr/>
        </p:nvGrpSpPr>
        <p:grpSpPr>
          <a:xfrm>
            <a:off x="5747553" y="1822829"/>
            <a:ext cx="506120" cy="514350"/>
            <a:chOff x="7519629" y="2167707"/>
            <a:chExt cx="674827" cy="685800"/>
          </a:xfrm>
        </p:grpSpPr>
        <p:sp>
          <p:nvSpPr>
            <p:cNvPr id="66" name="Oval 65">
              <a:extLst>
                <a:ext uri="{FF2B5EF4-FFF2-40B4-BE49-F238E27FC236}">
                  <a16:creationId xmlns:a16="http://schemas.microsoft.com/office/drawing/2014/main" id="{DBFFD2D5-0C93-0C85-479E-8FA2AA1F8A15}"/>
                </a:ext>
              </a:extLst>
            </p:cNvPr>
            <p:cNvSpPr/>
            <p:nvPr/>
          </p:nvSpPr>
          <p:spPr>
            <a:xfrm>
              <a:off x="7519629" y="2167707"/>
              <a:ext cx="674827" cy="685800"/>
            </a:xfrm>
            <a:prstGeom prst="ellipse">
              <a:avLst/>
            </a:prstGeom>
            <a:solidFill>
              <a:srgbClr val="0776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EFFFE"/>
                </a:solidFill>
                <a:effectLst/>
                <a:uLnTx/>
                <a:uFillTx/>
                <a:latin typeface="Arial" panose="020B0604020202020204"/>
                <a:ea typeface="+mn-ea"/>
                <a:cs typeface="+mn-cs"/>
              </a:endParaRPr>
            </a:p>
          </p:txBody>
        </p:sp>
        <p:pic>
          <p:nvPicPr>
            <p:cNvPr id="37" name="Picture 36" descr="A white gears on a black background&#10;&#10;AI-generated content may be incorrect.">
              <a:extLst>
                <a:ext uri="{FF2B5EF4-FFF2-40B4-BE49-F238E27FC236}">
                  <a16:creationId xmlns:a16="http://schemas.microsoft.com/office/drawing/2014/main" id="{9744E13C-F3E6-B799-2EB2-FE33DCC578C9}"/>
                </a:ext>
              </a:extLst>
            </p:cNvPr>
            <p:cNvPicPr>
              <a:picLocks noChangeAspect="1"/>
            </p:cNvPicPr>
            <p:nvPr/>
          </p:nvPicPr>
          <p:blipFill>
            <a:blip r:embed="rId5"/>
            <a:stretch>
              <a:fillRect/>
            </a:stretch>
          </p:blipFill>
          <p:spPr>
            <a:xfrm>
              <a:off x="7630427" y="2342090"/>
              <a:ext cx="496430" cy="343154"/>
            </a:xfrm>
            <a:prstGeom prst="rect">
              <a:avLst/>
            </a:prstGeom>
          </p:spPr>
        </p:pic>
      </p:grpSp>
      <p:sp>
        <p:nvSpPr>
          <p:cNvPr id="38" name="TextBox 37">
            <a:extLst>
              <a:ext uri="{FF2B5EF4-FFF2-40B4-BE49-F238E27FC236}">
                <a16:creationId xmlns:a16="http://schemas.microsoft.com/office/drawing/2014/main" id="{FA62FDEF-C81F-63DB-490B-9E838790E124}"/>
              </a:ext>
            </a:extLst>
          </p:cNvPr>
          <p:cNvSpPr txBox="1"/>
          <p:nvPr/>
        </p:nvSpPr>
        <p:spPr>
          <a:xfrm>
            <a:off x="968770" y="1862452"/>
            <a:ext cx="1923662" cy="530915"/>
          </a:xfrm>
          <a:prstGeom prst="rect">
            <a:avLst/>
          </a:prstGeom>
          <a:noFill/>
        </p:spPr>
        <p:txBody>
          <a:bodyPr rot="0" spcFirstLastPara="0" vert="horz" wrap="square" lIns="68580" tIns="68580" rIns="68580" bIns="68580" numCol="1" spcCol="0" rtlCol="0" fromWordArt="0" anchor="ctr" anchorCtr="0" forceAA="0" compatLnSpc="1">
            <a:prstTxWarp prst="textNoShape">
              <a:avLst/>
            </a:prstTxWarp>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defRPr/>
            </a:pPr>
            <a:r>
              <a:rPr lang="en-US" sz="1350" b="1" spc="-15">
                <a:solidFill>
                  <a:srgbClr val="1C3D6E"/>
                </a:solidFill>
                <a:latin typeface="Arial"/>
                <a:cs typeface="Arial"/>
              </a:rPr>
              <a:t>Indoor Lighting</a:t>
            </a:r>
            <a:endParaRPr lang="en-US" sz="1200" b="1">
              <a:solidFill>
                <a:srgbClr val="1C3D6E"/>
              </a:solidFill>
              <a:cs typeface="Arial"/>
            </a:endParaRPr>
          </a:p>
          <a:p>
            <a:pPr>
              <a:defRPr/>
            </a:pPr>
            <a:r>
              <a:rPr lang="en-US" sz="1200">
                <a:solidFill>
                  <a:srgbClr val="1C3D6E"/>
                </a:solidFill>
                <a:cs typeface="Arial"/>
              </a:rPr>
              <a:t>$0.13/kWh to</a:t>
            </a:r>
            <a:r>
              <a:rPr lang="en-US" sz="1200">
                <a:solidFill>
                  <a:srgbClr val="55A51C"/>
                </a:solidFill>
                <a:cs typeface="Arial"/>
              </a:rPr>
              <a:t> </a:t>
            </a:r>
            <a:r>
              <a:rPr lang="en-US" sz="1200" b="1">
                <a:solidFill>
                  <a:srgbClr val="55A51C"/>
                </a:solidFill>
                <a:cs typeface="Arial"/>
              </a:rPr>
              <a:t>$0.15</a:t>
            </a:r>
            <a:r>
              <a:rPr lang="en-US" sz="1200">
                <a:solidFill>
                  <a:srgbClr val="1C3D6E"/>
                </a:solidFill>
                <a:cs typeface="Arial"/>
              </a:rPr>
              <a:t>/kWh</a:t>
            </a:r>
            <a:endParaRPr lang="en-US" sz="1200" b="1">
              <a:solidFill>
                <a:srgbClr val="55A51C"/>
              </a:solidFill>
              <a:cs typeface="Arial"/>
            </a:endParaRPr>
          </a:p>
        </p:txBody>
      </p:sp>
      <p:sp>
        <p:nvSpPr>
          <p:cNvPr id="39" name="TextBox 38">
            <a:extLst>
              <a:ext uri="{FF2B5EF4-FFF2-40B4-BE49-F238E27FC236}">
                <a16:creationId xmlns:a16="http://schemas.microsoft.com/office/drawing/2014/main" id="{5E7766E8-216A-8EFB-3967-E3A6ABCC8FB3}"/>
              </a:ext>
            </a:extLst>
          </p:cNvPr>
          <p:cNvSpPr txBox="1"/>
          <p:nvPr/>
        </p:nvSpPr>
        <p:spPr>
          <a:xfrm>
            <a:off x="3415552" y="1804744"/>
            <a:ext cx="2211169" cy="646331"/>
          </a:xfrm>
          <a:prstGeom prst="rect">
            <a:avLst/>
          </a:prstGeom>
          <a:noFill/>
        </p:spPr>
        <p:txBody>
          <a:bodyPr wrap="square" lIns="68580" tIns="34290" rIns="68580" bIns="34290" anchor="t">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defRPr/>
            </a:pPr>
            <a:r>
              <a:rPr lang="en-US" sz="1350" b="1" spc="-15">
                <a:solidFill>
                  <a:srgbClr val="1C3D6E"/>
                </a:solidFill>
                <a:cs typeface="Arial"/>
              </a:rPr>
              <a:t>Fast Track Lighting</a:t>
            </a:r>
          </a:p>
          <a:p>
            <a:pPr>
              <a:defRPr/>
            </a:pPr>
            <a:r>
              <a:rPr lang="en-US" sz="1200" spc="-15">
                <a:solidFill>
                  <a:schemeClr val="tx2"/>
                </a:solidFill>
                <a:cs typeface="Arial"/>
              </a:rPr>
              <a:t>2' x 2’ fixtures from $18 to </a:t>
            </a:r>
            <a:r>
              <a:rPr lang="en-US" sz="1200" b="1" spc="-15">
                <a:solidFill>
                  <a:srgbClr val="55A51C"/>
                </a:solidFill>
                <a:cs typeface="Arial"/>
              </a:rPr>
              <a:t>$23</a:t>
            </a:r>
            <a:br>
              <a:rPr lang="en-US" sz="1200" b="1" spc="-15">
                <a:cs typeface="Arial"/>
              </a:rPr>
            </a:br>
            <a:r>
              <a:rPr lang="en-US" sz="1200" spc="-15">
                <a:solidFill>
                  <a:schemeClr val="tx2"/>
                </a:solidFill>
                <a:cs typeface="Arial"/>
              </a:rPr>
              <a:t>2' x 4’ fixtures from $22 to </a:t>
            </a:r>
            <a:r>
              <a:rPr lang="en-US" sz="1200" b="1" spc="-15">
                <a:solidFill>
                  <a:srgbClr val="55A51C"/>
                </a:solidFill>
                <a:cs typeface="Arial"/>
              </a:rPr>
              <a:t>$28</a:t>
            </a:r>
            <a:endParaRPr lang="en-US" sz="1200" b="1" i="0" u="none" strike="noStrike" kern="1200" cap="none" spc="0" normalizeH="0" baseline="0" noProof="0">
              <a:ln>
                <a:noFill/>
              </a:ln>
              <a:solidFill>
                <a:srgbClr val="55A51C"/>
              </a:solidFill>
              <a:effectLst/>
              <a:uLnTx/>
              <a:uFillTx/>
              <a:latin typeface="Arial"/>
              <a:cs typeface="Arial"/>
            </a:endParaRPr>
          </a:p>
        </p:txBody>
      </p:sp>
      <p:sp>
        <p:nvSpPr>
          <p:cNvPr id="41" name="TextBox 40">
            <a:extLst>
              <a:ext uri="{FF2B5EF4-FFF2-40B4-BE49-F238E27FC236}">
                <a16:creationId xmlns:a16="http://schemas.microsoft.com/office/drawing/2014/main" id="{58F4B20C-E9A9-F47E-EEC9-6630DB035069}"/>
              </a:ext>
            </a:extLst>
          </p:cNvPr>
          <p:cNvSpPr txBox="1"/>
          <p:nvPr/>
        </p:nvSpPr>
        <p:spPr>
          <a:xfrm>
            <a:off x="6340756" y="1821000"/>
            <a:ext cx="2533622" cy="461665"/>
          </a:xfrm>
          <a:prstGeom prst="rect">
            <a:avLst/>
          </a:prstGeom>
          <a:noFill/>
        </p:spPr>
        <p:txBody>
          <a:bodyPr wrap="square" lIns="68580" tIns="34290" rIns="68580" bIns="34290" anchor="t">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342900">
              <a:defRPr/>
            </a:pPr>
            <a:r>
              <a:rPr lang="en-US" sz="1350" b="1" spc="-15">
                <a:solidFill>
                  <a:schemeClr val="tx2"/>
                </a:solidFill>
                <a:latin typeface="Arial"/>
                <a:cs typeface="Arial"/>
              </a:rPr>
              <a:t>Custom Projects</a:t>
            </a:r>
          </a:p>
          <a:p>
            <a:pPr>
              <a:defRPr/>
            </a:pPr>
            <a:r>
              <a:rPr lang="en-US" sz="1200">
                <a:solidFill>
                  <a:srgbClr val="1C3D6E"/>
                </a:solidFill>
                <a:cs typeface="Arial"/>
              </a:rPr>
              <a:t>$0.15/kWh to </a:t>
            </a:r>
            <a:r>
              <a:rPr lang="en-US" sz="1200" b="1">
                <a:solidFill>
                  <a:srgbClr val="55A51C"/>
                </a:solidFill>
                <a:cs typeface="Arial"/>
              </a:rPr>
              <a:t>$0.18</a:t>
            </a:r>
            <a:r>
              <a:rPr lang="en-US" sz="1200">
                <a:solidFill>
                  <a:srgbClr val="1C3D6E"/>
                </a:solidFill>
                <a:cs typeface="Arial"/>
              </a:rPr>
              <a:t>/kWh</a:t>
            </a:r>
            <a:endParaRPr lang="en-US" sz="1200">
              <a:cs typeface="Arial"/>
            </a:endParaRPr>
          </a:p>
        </p:txBody>
      </p:sp>
      <p:grpSp>
        <p:nvGrpSpPr>
          <p:cNvPr id="78" name="Group 77">
            <a:extLst>
              <a:ext uri="{FF2B5EF4-FFF2-40B4-BE49-F238E27FC236}">
                <a16:creationId xmlns:a16="http://schemas.microsoft.com/office/drawing/2014/main" id="{EA61246B-F1C9-2159-BACA-59E9A60D31FF}"/>
              </a:ext>
            </a:extLst>
          </p:cNvPr>
          <p:cNvGrpSpPr/>
          <p:nvPr/>
        </p:nvGrpSpPr>
        <p:grpSpPr>
          <a:xfrm>
            <a:off x="2912450" y="3393968"/>
            <a:ext cx="506120" cy="514350"/>
            <a:chOff x="3768247" y="4118273"/>
            <a:chExt cx="674827" cy="685800"/>
          </a:xfrm>
        </p:grpSpPr>
        <p:sp>
          <p:nvSpPr>
            <p:cNvPr id="69" name="Oval 68">
              <a:extLst>
                <a:ext uri="{FF2B5EF4-FFF2-40B4-BE49-F238E27FC236}">
                  <a16:creationId xmlns:a16="http://schemas.microsoft.com/office/drawing/2014/main" id="{7C625DCB-679A-D956-55D5-9AEDECE43F00}"/>
                </a:ext>
              </a:extLst>
            </p:cNvPr>
            <p:cNvSpPr/>
            <p:nvPr/>
          </p:nvSpPr>
          <p:spPr>
            <a:xfrm>
              <a:off x="3768247" y="4118273"/>
              <a:ext cx="674827" cy="685800"/>
            </a:xfrm>
            <a:prstGeom prst="ellipse">
              <a:avLst/>
            </a:prstGeom>
            <a:solidFill>
              <a:srgbClr val="0776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EFFFE"/>
                </a:solidFill>
                <a:effectLst/>
                <a:uLnTx/>
                <a:uFillTx/>
                <a:latin typeface="Arial" panose="020B0604020202020204"/>
                <a:ea typeface="+mn-ea"/>
                <a:cs typeface="+mn-cs"/>
              </a:endParaRPr>
            </a:p>
          </p:txBody>
        </p:sp>
        <p:pic>
          <p:nvPicPr>
            <p:cNvPr id="48" name="Picture 47" descr="A white crane and light bulb&#10;&#10;AI-generated content may be incorrect.">
              <a:extLst>
                <a:ext uri="{FF2B5EF4-FFF2-40B4-BE49-F238E27FC236}">
                  <a16:creationId xmlns:a16="http://schemas.microsoft.com/office/drawing/2014/main" id="{7781965A-5ACE-0548-16FA-1D6C6CA04D69}"/>
                </a:ext>
              </a:extLst>
            </p:cNvPr>
            <p:cNvPicPr>
              <a:picLocks noChangeAspect="1"/>
            </p:cNvPicPr>
            <p:nvPr/>
          </p:nvPicPr>
          <p:blipFill>
            <a:blip r:embed="rId6"/>
            <a:stretch>
              <a:fillRect/>
            </a:stretch>
          </p:blipFill>
          <p:spPr>
            <a:xfrm>
              <a:off x="3858883" y="4207960"/>
              <a:ext cx="461907" cy="484439"/>
            </a:xfrm>
            <a:prstGeom prst="rect">
              <a:avLst/>
            </a:prstGeom>
          </p:spPr>
        </p:pic>
      </p:grpSp>
      <p:sp>
        <p:nvSpPr>
          <p:cNvPr id="61" name="TextBox 60">
            <a:extLst>
              <a:ext uri="{FF2B5EF4-FFF2-40B4-BE49-F238E27FC236}">
                <a16:creationId xmlns:a16="http://schemas.microsoft.com/office/drawing/2014/main" id="{4A819E27-E0A6-2F0E-951B-A0C8758F423B}"/>
              </a:ext>
            </a:extLst>
          </p:cNvPr>
          <p:cNvSpPr txBox="1"/>
          <p:nvPr/>
        </p:nvSpPr>
        <p:spPr>
          <a:xfrm>
            <a:off x="1001120" y="3365708"/>
            <a:ext cx="2171670" cy="738664"/>
          </a:xfrm>
          <a:prstGeom prst="rect">
            <a:avLst/>
          </a:prstGeom>
          <a:noFill/>
        </p:spPr>
        <p:txBody>
          <a:bodyPr rot="0" spcFirstLastPara="0" vert="horz" wrap="square" lIns="68580" tIns="68580" rIns="68580" bIns="68580" numCol="1" spcCol="0" rtlCol="0" fromWordArt="0" anchor="ctr" anchorCtr="0" forceAA="0" compatLnSpc="1">
            <a:prstTxWarp prst="textNoShape">
              <a:avLst/>
            </a:prstTxWarp>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defRPr/>
            </a:pPr>
            <a:r>
              <a:rPr lang="en-US" sz="1350" b="1" spc="-15">
                <a:solidFill>
                  <a:srgbClr val="1C3D6E"/>
                </a:solidFill>
                <a:latin typeface="Arial"/>
                <a:cs typeface="Arial"/>
              </a:rPr>
              <a:t>Indoor &amp; Outdoor </a:t>
            </a:r>
            <a:br>
              <a:rPr lang="en-US" sz="1350" b="1" spc="-15">
                <a:solidFill>
                  <a:srgbClr val="1C3D6E"/>
                </a:solidFill>
                <a:latin typeface="Arial"/>
                <a:cs typeface="Arial"/>
              </a:rPr>
            </a:br>
            <a:r>
              <a:rPr lang="en-US" sz="1350" b="1" spc="-15">
                <a:solidFill>
                  <a:srgbClr val="1C3D6E"/>
                </a:solidFill>
                <a:latin typeface="Arial"/>
                <a:cs typeface="Arial"/>
              </a:rPr>
              <a:t>Lighting</a:t>
            </a:r>
            <a:br>
              <a:rPr lang="en-US" sz="1350" b="1" spc="-15">
                <a:latin typeface="Arial"/>
                <a:cs typeface="Arial"/>
              </a:rPr>
            </a:br>
            <a:endParaRPr lang="en-US" sz="1200">
              <a:solidFill>
                <a:srgbClr val="1C3D6E"/>
              </a:solidFill>
              <a:cs typeface="Arial"/>
            </a:endParaRPr>
          </a:p>
        </p:txBody>
      </p:sp>
      <p:sp>
        <p:nvSpPr>
          <p:cNvPr id="62" name="TextBox 61">
            <a:extLst>
              <a:ext uri="{FF2B5EF4-FFF2-40B4-BE49-F238E27FC236}">
                <a16:creationId xmlns:a16="http://schemas.microsoft.com/office/drawing/2014/main" id="{3F3532B4-F76D-D79B-68C3-C02933085EA7}"/>
              </a:ext>
            </a:extLst>
          </p:cNvPr>
          <p:cNvSpPr txBox="1"/>
          <p:nvPr/>
        </p:nvSpPr>
        <p:spPr>
          <a:xfrm>
            <a:off x="3521364" y="3474383"/>
            <a:ext cx="2314180" cy="530915"/>
          </a:xfrm>
          <a:prstGeom prst="rect">
            <a:avLst/>
          </a:prstGeom>
          <a:noFill/>
          <a:ln>
            <a:noFill/>
          </a:ln>
        </p:spPr>
        <p:txBody>
          <a:bodyPr rot="0" spcFirstLastPara="0" vert="horz" wrap="square" lIns="68580" tIns="68580" rIns="68580" bIns="68580" numCol="1" spcCol="0" rtlCol="0" fromWordArt="0" anchor="ctr" anchorCtr="0" forceAA="0" compatLnSpc="1">
            <a:prstTxWarp prst="textNoShape">
              <a:avLst/>
            </a:prstTxWarp>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defRPr/>
            </a:pPr>
            <a:r>
              <a:rPr lang="en-US" sz="1350" b="1" spc="-15">
                <a:solidFill>
                  <a:srgbClr val="1C3D6E"/>
                </a:solidFill>
                <a:latin typeface="Arial"/>
                <a:cs typeface="Arial"/>
              </a:rPr>
              <a:t>New Construction Lighting</a:t>
            </a:r>
            <a:br>
              <a:rPr lang="en-US" sz="1200">
                <a:cs typeface="Arial"/>
              </a:rPr>
            </a:br>
            <a:endParaRPr lang="en-US" sz="1200">
              <a:solidFill>
                <a:srgbClr val="1C3D6E"/>
              </a:solidFill>
              <a:cs typeface="Arial"/>
            </a:endParaRPr>
          </a:p>
        </p:txBody>
      </p:sp>
      <p:sp>
        <p:nvSpPr>
          <p:cNvPr id="63" name="TextBox 62">
            <a:extLst>
              <a:ext uri="{FF2B5EF4-FFF2-40B4-BE49-F238E27FC236}">
                <a16:creationId xmlns:a16="http://schemas.microsoft.com/office/drawing/2014/main" id="{9A1815A7-6881-624C-50EB-02AF0CE3F95B}"/>
              </a:ext>
            </a:extLst>
          </p:cNvPr>
          <p:cNvSpPr txBox="1"/>
          <p:nvPr/>
        </p:nvSpPr>
        <p:spPr>
          <a:xfrm>
            <a:off x="6390805" y="3480919"/>
            <a:ext cx="1999142" cy="530915"/>
          </a:xfrm>
          <a:prstGeom prst="rect">
            <a:avLst/>
          </a:prstGeom>
          <a:noFill/>
        </p:spPr>
        <p:txBody>
          <a:bodyPr rot="0" spcFirstLastPara="0" vert="horz" wrap="square" lIns="68580" tIns="68580" rIns="68580" bIns="68580" numCol="1" spcCol="0" rtlCol="0" fromWordArt="0" anchor="ctr" anchorCtr="0" forceAA="0" compatLnSpc="1">
            <a:prstTxWarp prst="textNoShape">
              <a:avLst/>
            </a:prstTxWarp>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defRPr/>
            </a:pPr>
            <a:r>
              <a:rPr lang="en-US" sz="1350" b="1" spc="-15">
                <a:solidFill>
                  <a:srgbClr val="1C3D6E"/>
                </a:solidFill>
                <a:latin typeface="Arial"/>
                <a:cs typeface="Arial"/>
              </a:rPr>
              <a:t>Custom Projects</a:t>
            </a:r>
            <a:br>
              <a:rPr lang="en-US" sz="1350" b="1" spc="-15">
                <a:latin typeface="Arial"/>
                <a:cs typeface="Arial"/>
              </a:rPr>
            </a:br>
            <a:endParaRPr lang="en-US" sz="1200">
              <a:solidFill>
                <a:srgbClr val="1C3D6E"/>
              </a:solidFill>
              <a:cs typeface="Arial"/>
            </a:endParaRPr>
          </a:p>
        </p:txBody>
      </p:sp>
      <p:grpSp>
        <p:nvGrpSpPr>
          <p:cNvPr id="77" name="Group 76">
            <a:extLst>
              <a:ext uri="{FF2B5EF4-FFF2-40B4-BE49-F238E27FC236}">
                <a16:creationId xmlns:a16="http://schemas.microsoft.com/office/drawing/2014/main" id="{9960AABA-D022-7D16-A1BC-0291A6232C2C}"/>
              </a:ext>
            </a:extLst>
          </p:cNvPr>
          <p:cNvGrpSpPr/>
          <p:nvPr/>
        </p:nvGrpSpPr>
        <p:grpSpPr>
          <a:xfrm>
            <a:off x="5833817" y="3392235"/>
            <a:ext cx="506120" cy="514350"/>
            <a:chOff x="7519629" y="4187849"/>
            <a:chExt cx="674827" cy="685800"/>
          </a:xfrm>
        </p:grpSpPr>
        <p:sp>
          <p:nvSpPr>
            <p:cNvPr id="70" name="Oval 69">
              <a:extLst>
                <a:ext uri="{FF2B5EF4-FFF2-40B4-BE49-F238E27FC236}">
                  <a16:creationId xmlns:a16="http://schemas.microsoft.com/office/drawing/2014/main" id="{4E2CBBF0-9ADE-7DF0-B1E0-76D5CC146B26}"/>
                </a:ext>
              </a:extLst>
            </p:cNvPr>
            <p:cNvSpPr/>
            <p:nvPr/>
          </p:nvSpPr>
          <p:spPr>
            <a:xfrm>
              <a:off x="7519629" y="4187849"/>
              <a:ext cx="674827" cy="685800"/>
            </a:xfrm>
            <a:prstGeom prst="ellipse">
              <a:avLst/>
            </a:prstGeom>
            <a:solidFill>
              <a:srgbClr val="0776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EFFFE"/>
                </a:solidFill>
                <a:effectLst/>
                <a:uLnTx/>
                <a:uFillTx/>
                <a:latin typeface="Arial" panose="020B0604020202020204"/>
                <a:ea typeface="+mn-ea"/>
                <a:cs typeface="+mn-cs"/>
              </a:endParaRPr>
            </a:p>
          </p:txBody>
        </p:sp>
        <p:pic>
          <p:nvPicPr>
            <p:cNvPr id="71" name="Picture 70" descr="A white gears on a black background&#10;&#10;AI-generated content may be incorrect.">
              <a:extLst>
                <a:ext uri="{FF2B5EF4-FFF2-40B4-BE49-F238E27FC236}">
                  <a16:creationId xmlns:a16="http://schemas.microsoft.com/office/drawing/2014/main" id="{F64EB11D-FC58-9E0A-EFF2-C77BE8937D90}"/>
                </a:ext>
              </a:extLst>
            </p:cNvPr>
            <p:cNvPicPr>
              <a:picLocks noChangeAspect="1"/>
            </p:cNvPicPr>
            <p:nvPr/>
          </p:nvPicPr>
          <p:blipFill>
            <a:blip r:embed="rId5"/>
            <a:stretch>
              <a:fillRect/>
            </a:stretch>
          </p:blipFill>
          <p:spPr>
            <a:xfrm>
              <a:off x="7630427" y="4362232"/>
              <a:ext cx="496430" cy="343154"/>
            </a:xfrm>
            <a:prstGeom prst="rect">
              <a:avLst/>
            </a:prstGeom>
          </p:spPr>
        </p:pic>
      </p:grpSp>
      <p:grpSp>
        <p:nvGrpSpPr>
          <p:cNvPr id="72" name="Group 71">
            <a:extLst>
              <a:ext uri="{FF2B5EF4-FFF2-40B4-BE49-F238E27FC236}">
                <a16:creationId xmlns:a16="http://schemas.microsoft.com/office/drawing/2014/main" id="{F359C813-CA3E-20E9-74F4-E7966DBC2F77}"/>
              </a:ext>
            </a:extLst>
          </p:cNvPr>
          <p:cNvGrpSpPr/>
          <p:nvPr/>
        </p:nvGrpSpPr>
        <p:grpSpPr>
          <a:xfrm>
            <a:off x="471229" y="3380813"/>
            <a:ext cx="506120" cy="514350"/>
            <a:chOff x="444339" y="2110416"/>
            <a:chExt cx="674827" cy="685800"/>
          </a:xfrm>
        </p:grpSpPr>
        <p:sp>
          <p:nvSpPr>
            <p:cNvPr id="73" name="Oval 72">
              <a:extLst>
                <a:ext uri="{FF2B5EF4-FFF2-40B4-BE49-F238E27FC236}">
                  <a16:creationId xmlns:a16="http://schemas.microsoft.com/office/drawing/2014/main" id="{FF97B9B1-6E5E-EB69-9248-F5877DF42692}"/>
                </a:ext>
              </a:extLst>
            </p:cNvPr>
            <p:cNvSpPr/>
            <p:nvPr/>
          </p:nvSpPr>
          <p:spPr>
            <a:xfrm>
              <a:off x="444339" y="2110416"/>
              <a:ext cx="674827" cy="685800"/>
            </a:xfrm>
            <a:prstGeom prst="ellipse">
              <a:avLst/>
            </a:prstGeom>
            <a:solidFill>
              <a:srgbClr val="0776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EFFFE"/>
                </a:solidFill>
                <a:effectLst/>
                <a:uLnTx/>
                <a:uFillTx/>
                <a:latin typeface="Arial" panose="020B0604020202020204"/>
                <a:ea typeface="+mn-ea"/>
                <a:cs typeface="+mn-cs"/>
              </a:endParaRPr>
            </a:p>
          </p:txBody>
        </p:sp>
        <p:pic>
          <p:nvPicPr>
            <p:cNvPr id="74" name="Picture 73" descr="A white light bulb and a black background&#10;&#10;AI-generated content may be incorrect.">
              <a:extLst>
                <a:ext uri="{FF2B5EF4-FFF2-40B4-BE49-F238E27FC236}">
                  <a16:creationId xmlns:a16="http://schemas.microsoft.com/office/drawing/2014/main" id="{343CA68B-32E5-B60A-8F65-CA94C802BD30}"/>
                </a:ext>
              </a:extLst>
            </p:cNvPr>
            <p:cNvPicPr>
              <a:picLocks noChangeAspect="1"/>
            </p:cNvPicPr>
            <p:nvPr/>
          </p:nvPicPr>
          <p:blipFill>
            <a:blip r:embed="rId4"/>
            <a:stretch>
              <a:fillRect/>
            </a:stretch>
          </p:blipFill>
          <p:spPr>
            <a:xfrm>
              <a:off x="580127" y="2214716"/>
              <a:ext cx="442361" cy="477369"/>
            </a:xfrm>
            <a:prstGeom prst="rect">
              <a:avLst/>
            </a:prstGeom>
          </p:spPr>
        </p:pic>
      </p:grpSp>
      <p:sp>
        <p:nvSpPr>
          <p:cNvPr id="79" name="Rectangle 78">
            <a:extLst>
              <a:ext uri="{FF2B5EF4-FFF2-40B4-BE49-F238E27FC236}">
                <a16:creationId xmlns:a16="http://schemas.microsoft.com/office/drawing/2014/main" id="{0B3F98E0-48C7-95CA-E72A-80BEB97C2A70}"/>
              </a:ext>
            </a:extLst>
          </p:cNvPr>
          <p:cNvSpPr/>
          <p:nvPr/>
        </p:nvSpPr>
        <p:spPr>
          <a:xfrm>
            <a:off x="363398" y="1228918"/>
            <a:ext cx="8356060" cy="369332"/>
          </a:xfrm>
          <a:prstGeom prst="rect">
            <a:avLst/>
          </a:prstGeom>
          <a:solidFill>
            <a:schemeClr val="accent2"/>
          </a:solidFill>
        </p:spPr>
        <p:txBody>
          <a:bodyPr wrap="square" lIns="68580" tIns="68580" rIns="68580" bIns="68580" anchor="t">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685800">
              <a:spcAft>
                <a:spcPts val="375"/>
              </a:spcAft>
              <a:defRPr/>
            </a:pPr>
            <a:r>
              <a:rPr lang="en-US" sz="1500" b="1" spc="-15">
                <a:solidFill>
                  <a:schemeClr val="bg1"/>
                </a:solidFill>
                <a:cs typeface="Arial"/>
              </a:rPr>
              <a:t>Incentives increases to drive customer participation:</a:t>
            </a:r>
            <a:endParaRPr lang="en-US" sz="825" b="1">
              <a:solidFill>
                <a:schemeClr val="bg1"/>
              </a:solidFill>
              <a:cs typeface="Arial"/>
            </a:endParaRPr>
          </a:p>
        </p:txBody>
      </p:sp>
      <p:sp>
        <p:nvSpPr>
          <p:cNvPr id="80" name="Rectangle 79">
            <a:extLst>
              <a:ext uri="{FF2B5EF4-FFF2-40B4-BE49-F238E27FC236}">
                <a16:creationId xmlns:a16="http://schemas.microsoft.com/office/drawing/2014/main" id="{4286CA5D-2769-7D8D-F871-842AC4A6F6E3}"/>
              </a:ext>
            </a:extLst>
          </p:cNvPr>
          <p:cNvSpPr/>
          <p:nvPr/>
        </p:nvSpPr>
        <p:spPr>
          <a:xfrm>
            <a:off x="363397" y="2791216"/>
            <a:ext cx="8356060" cy="369332"/>
          </a:xfrm>
          <a:prstGeom prst="rect">
            <a:avLst/>
          </a:prstGeom>
          <a:solidFill>
            <a:srgbClr val="55A51C"/>
          </a:solidFill>
        </p:spPr>
        <p:txBody>
          <a:bodyPr wrap="square" lIns="68580" tIns="68580" rIns="68580" bIns="68580" anchor="t">
            <a:spAutoFit/>
          </a:bodyP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defTabSz="685800">
              <a:spcAft>
                <a:spcPts val="375"/>
              </a:spcAft>
              <a:defRPr/>
            </a:pPr>
            <a:r>
              <a:rPr lang="en-US" sz="1500" b="1" spc="-15">
                <a:solidFill>
                  <a:schemeClr val="bg1"/>
                </a:solidFill>
                <a:cs typeface="Arial"/>
              </a:rPr>
              <a:t>Receive an </a:t>
            </a:r>
            <a:r>
              <a:rPr lang="en-US" sz="1500" b="1" u="sng" spc="-15">
                <a:solidFill>
                  <a:schemeClr val="bg1"/>
                </a:solidFill>
                <a:cs typeface="Arial"/>
              </a:rPr>
              <a:t>EXTRA 15%</a:t>
            </a:r>
            <a:r>
              <a:rPr lang="en-US" sz="1500" b="1" spc="-15">
                <a:solidFill>
                  <a:schemeClr val="bg1"/>
                </a:solidFill>
                <a:cs typeface="Arial"/>
              </a:rPr>
              <a:t> for incentives on following projects by applying Oct. 1 – Dec. 31:</a:t>
            </a:r>
            <a:endParaRPr lang="en-US" sz="1500" b="1">
              <a:solidFill>
                <a:schemeClr val="bg1"/>
              </a:solidFill>
              <a:cs typeface="Arial"/>
            </a:endParaRPr>
          </a:p>
        </p:txBody>
      </p:sp>
      <p:sp>
        <p:nvSpPr>
          <p:cNvPr id="2" name="TextBox 1">
            <a:extLst>
              <a:ext uri="{FF2B5EF4-FFF2-40B4-BE49-F238E27FC236}">
                <a16:creationId xmlns:a16="http://schemas.microsoft.com/office/drawing/2014/main" id="{3F3961CB-4EF2-7B15-9FEB-02D437070441}"/>
              </a:ext>
            </a:extLst>
          </p:cNvPr>
          <p:cNvSpPr txBox="1"/>
          <p:nvPr/>
        </p:nvSpPr>
        <p:spPr>
          <a:xfrm>
            <a:off x="1256221" y="4011282"/>
            <a:ext cx="6534509" cy="738664"/>
          </a:xfrm>
          <a:prstGeom prst="rect">
            <a:avLst/>
          </a:prstGeom>
          <a:noFill/>
        </p:spPr>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r>
              <a:rPr lang="en-US" sz="1800">
                <a:ea typeface="+mn-lt"/>
                <a:cs typeface="+mn-lt"/>
              </a:rPr>
              <a:t>For example, if a project incentive is $10,000, the participant will receive a bonus of $1,500 when the project is complete.</a:t>
            </a:r>
            <a:endParaRPr lang="en-US" sz="1800"/>
          </a:p>
        </p:txBody>
      </p:sp>
    </p:spTree>
    <p:extLst>
      <p:ext uri="{BB962C8B-B14F-4D97-AF65-F5344CB8AC3E}">
        <p14:creationId xmlns:p14="http://schemas.microsoft.com/office/powerpoint/2010/main" val="272672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B6EB4-3632-069C-D3D4-04CEF2D586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DA150A-EE06-1E34-1E4D-B947BE56BCBE}"/>
              </a:ext>
            </a:extLst>
          </p:cNvPr>
          <p:cNvSpPr>
            <a:spLocks noGrp="1"/>
          </p:cNvSpPr>
          <p:nvPr>
            <p:ph type="title"/>
          </p:nvPr>
        </p:nvSpPr>
        <p:spPr/>
        <p:txBody>
          <a:bodyPr/>
          <a:lstStyle/>
          <a:p>
            <a:r>
              <a:rPr lang="en-US">
                <a:latin typeface="Arial"/>
                <a:ea typeface="Sharp Sans Display No2 Semibold" pitchFamily="2" charset="0"/>
                <a:cs typeface="Sharp Sans Display No2 Semibold" pitchFamily="2" charset="0"/>
              </a:rPr>
              <a:t>How Incentive Projects Proceed</a:t>
            </a:r>
          </a:p>
        </p:txBody>
      </p:sp>
      <p:sp>
        <p:nvSpPr>
          <p:cNvPr id="4" name="Slide Number Placeholder 3">
            <a:extLst>
              <a:ext uri="{FF2B5EF4-FFF2-40B4-BE49-F238E27FC236}">
                <a16:creationId xmlns:a16="http://schemas.microsoft.com/office/drawing/2014/main" id="{936DBE2E-7FB5-F1FE-159E-168ECA6F49FC}"/>
              </a:ext>
            </a:extLst>
          </p:cNvPr>
          <p:cNvSpPr>
            <a:spLocks noGrp="1"/>
          </p:cNvSpPr>
          <p:nvPr>
            <p:ph type="sldNum" sz="quarter" idx="4294967295"/>
          </p:nvPr>
        </p:nvSpPr>
        <p:spPr>
          <a:xfrm>
            <a:off x="175137" y="4719984"/>
            <a:ext cx="369094" cy="225028"/>
          </a:xfrm>
        </p:spPr>
        <p:txBody>
          <a:bodyPr/>
          <a:lstStyle/>
          <a:p>
            <a:fld id="{2749D9F4-DA64-584B-94A4-480801B71163}" type="slidenum">
              <a:rPr lang="en-US" smtClean="0"/>
              <a:pPr/>
              <a:t>14</a:t>
            </a:fld>
            <a:endParaRPr lang="en-US"/>
          </a:p>
        </p:txBody>
      </p:sp>
      <p:sp>
        <p:nvSpPr>
          <p:cNvPr id="3" name="TextBox 2">
            <a:extLst>
              <a:ext uri="{FF2B5EF4-FFF2-40B4-BE49-F238E27FC236}">
                <a16:creationId xmlns:a16="http://schemas.microsoft.com/office/drawing/2014/main" id="{9CE07F48-5D51-36F6-5E2A-698FE22B8445}"/>
              </a:ext>
            </a:extLst>
          </p:cNvPr>
          <p:cNvSpPr txBox="1"/>
          <p:nvPr/>
        </p:nvSpPr>
        <p:spPr>
          <a:xfrm>
            <a:off x="176020" y="2385565"/>
            <a:ext cx="2914152" cy="2210862"/>
          </a:xfrm>
          <a:prstGeom prst="rect">
            <a:avLst/>
          </a:prstGeom>
          <a:noFill/>
        </p:spPr>
        <p:txBody>
          <a:bodyPr wrap="square" lIns="68580" tIns="34290" rIns="68580" bIns="34290" rtlCol="0" anchor="t">
            <a:spAutoFit/>
          </a:bodyPr>
          <a:lstStyle/>
          <a:p>
            <a:pPr defTabSz="457189">
              <a:spcBef>
                <a:spcPts val="450"/>
              </a:spcBef>
              <a:defRPr/>
            </a:pPr>
            <a:r>
              <a:rPr lang="en-US" sz="1400" b="1">
                <a:solidFill>
                  <a:srgbClr val="0072CE"/>
                </a:solidFill>
                <a:latin typeface="Arial"/>
                <a:cs typeface="Arial"/>
              </a:rPr>
              <a:t>Steps 1-3: Initiation to Offered</a:t>
            </a:r>
          </a:p>
          <a:p>
            <a:pPr marL="257175" indent="-257175" defTabSz="457189">
              <a:spcBef>
                <a:spcPts val="450"/>
              </a:spcBef>
              <a:buFont typeface="Arial" panose="020B0604020202020204" pitchFamily="34" charset="0"/>
              <a:buChar char="•"/>
              <a:defRPr/>
            </a:pPr>
            <a:r>
              <a:rPr lang="en-US" sz="1200">
                <a:solidFill>
                  <a:prstClr val="black"/>
                </a:solidFill>
                <a:latin typeface="Arial"/>
                <a:cs typeface="Arial"/>
              </a:rPr>
              <a:t>Online Application Received</a:t>
            </a:r>
          </a:p>
          <a:p>
            <a:pPr marL="257175" indent="-257175" defTabSz="457189">
              <a:spcBef>
                <a:spcPts val="450"/>
              </a:spcBef>
              <a:buFont typeface="Arial" panose="020B0604020202020204" pitchFamily="34" charset="0"/>
              <a:buChar char="•"/>
              <a:defRPr/>
            </a:pPr>
            <a:r>
              <a:rPr lang="en-US" sz="1200">
                <a:solidFill>
                  <a:prstClr val="black"/>
                </a:solidFill>
                <a:latin typeface="Arial"/>
                <a:cs typeface="Arial"/>
              </a:rPr>
              <a:t>Equipment can be ordered</a:t>
            </a:r>
          </a:p>
          <a:p>
            <a:pPr marL="257175" indent="-257175" defTabSz="457189">
              <a:spcBef>
                <a:spcPts val="450"/>
              </a:spcBef>
              <a:buFont typeface="Arial" panose="020B0604020202020204" pitchFamily="34" charset="0"/>
              <a:buChar char="•"/>
              <a:defRPr/>
            </a:pPr>
            <a:r>
              <a:rPr lang="en-US" sz="1200">
                <a:solidFill>
                  <a:prstClr val="black"/>
                </a:solidFill>
                <a:latin typeface="Arial"/>
                <a:cs typeface="Arial"/>
              </a:rPr>
              <a:t>Review Application &amp; pre-project documents</a:t>
            </a:r>
          </a:p>
          <a:p>
            <a:pPr marL="600075" lvl="1" indent="-257175" defTabSz="457189">
              <a:spcBef>
                <a:spcPts val="450"/>
              </a:spcBef>
              <a:buFont typeface="Courier New" panose="02070309020205020404" pitchFamily="49" charset="0"/>
              <a:buChar char="o"/>
              <a:defRPr/>
            </a:pPr>
            <a:r>
              <a:rPr lang="en-US" sz="1200">
                <a:solidFill>
                  <a:prstClr val="black"/>
                </a:solidFill>
                <a:latin typeface="Arial"/>
                <a:cs typeface="Arial"/>
              </a:rPr>
              <a:t>SOW, PPEC, Spec Sheets</a:t>
            </a:r>
          </a:p>
          <a:p>
            <a:pPr marL="257175" indent="-257175" defTabSz="457189">
              <a:spcBef>
                <a:spcPts val="450"/>
              </a:spcBef>
              <a:buFont typeface="Arial" panose="020B0604020202020204" pitchFamily="34" charset="0"/>
              <a:buChar char="•"/>
              <a:defRPr/>
            </a:pPr>
            <a:r>
              <a:rPr lang="en-US" sz="1200">
                <a:solidFill>
                  <a:prstClr val="black"/>
                </a:solidFill>
                <a:latin typeface="Arial"/>
                <a:cs typeface="Arial"/>
              </a:rPr>
              <a:t>LPC Eligibility Request</a:t>
            </a:r>
          </a:p>
          <a:p>
            <a:pPr marL="257175" indent="-257175" defTabSz="457189">
              <a:spcBef>
                <a:spcPts val="450"/>
              </a:spcBef>
              <a:buFont typeface="Arial" panose="020B0604020202020204" pitchFamily="34" charset="0"/>
              <a:buChar char="•"/>
              <a:defRPr/>
            </a:pPr>
            <a:r>
              <a:rPr lang="en-US" sz="1200">
                <a:solidFill>
                  <a:prstClr val="black"/>
                </a:solidFill>
                <a:latin typeface="Arial"/>
                <a:cs typeface="Arial"/>
              </a:rPr>
              <a:t>Pre-Inspection</a:t>
            </a:r>
          </a:p>
          <a:p>
            <a:pPr marL="257175" indent="-257175" defTabSz="457189">
              <a:spcBef>
                <a:spcPts val="450"/>
              </a:spcBef>
              <a:buFont typeface="Arial" panose="020B0604020202020204" pitchFamily="34" charset="0"/>
              <a:buChar char="•"/>
              <a:defRPr/>
            </a:pPr>
            <a:r>
              <a:rPr lang="en-US" sz="1200">
                <a:solidFill>
                  <a:prstClr val="black"/>
                </a:solidFill>
                <a:latin typeface="Arial"/>
                <a:cs typeface="Arial"/>
              </a:rPr>
              <a:t>Application Approval Notice</a:t>
            </a:r>
          </a:p>
        </p:txBody>
      </p:sp>
      <p:sp>
        <p:nvSpPr>
          <p:cNvPr id="7" name="TextBox 6">
            <a:extLst>
              <a:ext uri="{FF2B5EF4-FFF2-40B4-BE49-F238E27FC236}">
                <a16:creationId xmlns:a16="http://schemas.microsoft.com/office/drawing/2014/main" id="{F75B0D91-29A3-7875-1055-3E975471C806}"/>
              </a:ext>
            </a:extLst>
          </p:cNvPr>
          <p:cNvSpPr txBox="1"/>
          <p:nvPr/>
        </p:nvSpPr>
        <p:spPr>
          <a:xfrm>
            <a:off x="3061669" y="2387293"/>
            <a:ext cx="2951022" cy="1215717"/>
          </a:xfrm>
          <a:prstGeom prst="rect">
            <a:avLst/>
          </a:prstGeom>
          <a:noFill/>
        </p:spPr>
        <p:txBody>
          <a:bodyPr wrap="square" lIns="68580" tIns="34290" rIns="68580" bIns="34290" rtlCol="0" anchor="t">
            <a:spAutoFit/>
          </a:bodyPr>
          <a:lstStyle/>
          <a:p>
            <a:pPr defTabSz="457189">
              <a:spcBef>
                <a:spcPts val="450"/>
              </a:spcBef>
              <a:defRPr/>
            </a:pPr>
            <a:r>
              <a:rPr lang="en-US" sz="1400" b="1">
                <a:solidFill>
                  <a:srgbClr val="0072CE"/>
                </a:solidFill>
                <a:latin typeface="Arial"/>
                <a:cs typeface="Arial"/>
              </a:rPr>
              <a:t>Steps 4-5: Committed to Install</a:t>
            </a:r>
          </a:p>
          <a:p>
            <a:pPr marL="257175" indent="-257175" defTabSz="457189">
              <a:spcBef>
                <a:spcPts val="450"/>
              </a:spcBef>
              <a:buFont typeface="Arial" panose="020B0604020202020204" pitchFamily="34" charset="0"/>
              <a:buChar char="•"/>
              <a:defRPr/>
            </a:pPr>
            <a:r>
              <a:rPr lang="en-US" sz="1200">
                <a:solidFill>
                  <a:prstClr val="black"/>
                </a:solidFill>
                <a:latin typeface="Arial"/>
                <a:cs typeface="Arial"/>
              </a:rPr>
              <a:t>Remove equipment</a:t>
            </a:r>
          </a:p>
          <a:p>
            <a:pPr marL="257175" indent="-257175" defTabSz="457189">
              <a:spcBef>
                <a:spcPts val="450"/>
              </a:spcBef>
              <a:buFont typeface="Arial" panose="020B0604020202020204" pitchFamily="34" charset="0"/>
              <a:buChar char="•"/>
              <a:defRPr/>
            </a:pPr>
            <a:r>
              <a:rPr lang="en-US" sz="1200">
                <a:solidFill>
                  <a:prstClr val="black"/>
                </a:solidFill>
                <a:latin typeface="Arial"/>
                <a:cs typeface="Arial"/>
              </a:rPr>
              <a:t>Begin installation</a:t>
            </a:r>
          </a:p>
          <a:p>
            <a:pPr marL="257175" indent="-257175" defTabSz="457189">
              <a:spcBef>
                <a:spcPts val="450"/>
              </a:spcBef>
              <a:buFont typeface="Arial" panose="020B0604020202020204" pitchFamily="34" charset="0"/>
              <a:buChar char="•"/>
              <a:defRPr/>
            </a:pPr>
            <a:r>
              <a:rPr lang="en-US" sz="1200">
                <a:solidFill>
                  <a:prstClr val="black"/>
                </a:solidFill>
                <a:latin typeface="Arial"/>
                <a:cs typeface="Arial"/>
              </a:rPr>
              <a:t>Notify operations when installation is complete</a:t>
            </a:r>
          </a:p>
        </p:txBody>
      </p:sp>
      <p:sp>
        <p:nvSpPr>
          <p:cNvPr id="8" name="TextBox 7">
            <a:extLst>
              <a:ext uri="{FF2B5EF4-FFF2-40B4-BE49-F238E27FC236}">
                <a16:creationId xmlns:a16="http://schemas.microsoft.com/office/drawing/2014/main" id="{CC38B658-0880-DAA4-BEB8-7EB442A8ABD0}"/>
              </a:ext>
            </a:extLst>
          </p:cNvPr>
          <p:cNvSpPr txBox="1"/>
          <p:nvPr/>
        </p:nvSpPr>
        <p:spPr>
          <a:xfrm>
            <a:off x="6024241" y="2387292"/>
            <a:ext cx="2944001" cy="2331407"/>
          </a:xfrm>
          <a:prstGeom prst="rect">
            <a:avLst/>
          </a:prstGeom>
          <a:noFill/>
        </p:spPr>
        <p:txBody>
          <a:bodyPr wrap="square" lIns="68580" tIns="34290" rIns="68580" bIns="34290" rtlCol="0" anchor="t">
            <a:spAutoFit/>
          </a:bodyPr>
          <a:lstStyle/>
          <a:p>
            <a:pPr defTabSz="457189">
              <a:spcBef>
                <a:spcPts val="450"/>
              </a:spcBef>
              <a:defRPr/>
            </a:pPr>
            <a:r>
              <a:rPr lang="en-US" sz="1400" b="1">
                <a:solidFill>
                  <a:srgbClr val="0072CE"/>
                </a:solidFill>
                <a:latin typeface="Arial"/>
                <a:cs typeface="Arial"/>
              </a:rPr>
              <a:t>Steps 6-7: Payment to Complete</a:t>
            </a:r>
          </a:p>
          <a:p>
            <a:pPr marL="257175" indent="-257175" defTabSz="457189">
              <a:spcBef>
                <a:spcPts val="450"/>
              </a:spcBef>
              <a:buFont typeface="Arial" panose="020B0604020202020204" pitchFamily="34" charset="0"/>
              <a:buChar char="•"/>
              <a:defRPr/>
            </a:pPr>
            <a:r>
              <a:rPr lang="en-US" sz="1200">
                <a:solidFill>
                  <a:prstClr val="black"/>
                </a:solidFill>
                <a:latin typeface="Arial"/>
                <a:cs typeface="Arial"/>
              </a:rPr>
              <a:t>Receive &amp; review post-project documents - </a:t>
            </a:r>
          </a:p>
          <a:p>
            <a:pPr marL="600075" lvl="1" indent="-257175" defTabSz="457189">
              <a:spcBef>
                <a:spcPts val="450"/>
              </a:spcBef>
              <a:buFont typeface="Courier New" panose="02070309020205020404" pitchFamily="49" charset="0"/>
              <a:buChar char="o"/>
              <a:defRPr/>
            </a:pPr>
            <a:r>
              <a:rPr lang="en-US" sz="1200">
                <a:solidFill>
                  <a:prstClr val="black"/>
                </a:solidFill>
                <a:latin typeface="Arial"/>
                <a:cs typeface="Arial"/>
              </a:rPr>
              <a:t>Invoices</a:t>
            </a:r>
            <a:endParaRPr lang="en-US">
              <a:solidFill>
                <a:prstClr val="black"/>
              </a:solidFill>
            </a:endParaRPr>
          </a:p>
          <a:p>
            <a:pPr marL="257175" indent="-257175" defTabSz="457189">
              <a:spcBef>
                <a:spcPts val="450"/>
              </a:spcBef>
              <a:buFont typeface="Arial" panose="020B0604020202020204" pitchFamily="34" charset="0"/>
              <a:buChar char="•"/>
              <a:defRPr/>
            </a:pPr>
            <a:r>
              <a:rPr lang="en-US" sz="1200">
                <a:solidFill>
                  <a:prstClr val="black"/>
                </a:solidFill>
                <a:latin typeface="Arial"/>
                <a:cs typeface="Arial"/>
              </a:rPr>
              <a:t>Post-project inspection</a:t>
            </a:r>
          </a:p>
          <a:p>
            <a:pPr marL="257175" indent="-257175" defTabSz="457189">
              <a:spcBef>
                <a:spcPts val="450"/>
              </a:spcBef>
              <a:buFont typeface="Arial" panose="020B0604020202020204" pitchFamily="34" charset="0"/>
              <a:buChar char="•"/>
              <a:defRPr/>
            </a:pPr>
            <a:r>
              <a:rPr lang="en-US" sz="1200">
                <a:solidFill>
                  <a:prstClr val="black"/>
                </a:solidFill>
                <a:latin typeface="Arial"/>
                <a:cs typeface="Arial"/>
              </a:rPr>
              <a:t>Incentive payment</a:t>
            </a:r>
          </a:p>
          <a:p>
            <a:pPr marL="600075" lvl="1" indent="-257175" defTabSz="457189">
              <a:spcBef>
                <a:spcPts val="450"/>
              </a:spcBef>
              <a:buFont typeface="Courier New" panose="02070309020205020404" pitchFamily="49" charset="0"/>
              <a:buChar char="o"/>
              <a:defRPr/>
            </a:pPr>
            <a:r>
              <a:rPr lang="en-US" sz="1200">
                <a:solidFill>
                  <a:prstClr val="black"/>
                </a:solidFill>
                <a:latin typeface="Arial"/>
                <a:cs typeface="Arial"/>
              </a:rPr>
              <a:t>Standard method is via check</a:t>
            </a:r>
          </a:p>
          <a:p>
            <a:pPr marL="600075" lvl="1" indent="-257175" defTabSz="457189">
              <a:spcBef>
                <a:spcPts val="450"/>
              </a:spcBef>
              <a:buFont typeface="Courier New" panose="02070309020205020404" pitchFamily="49" charset="0"/>
              <a:buChar char="o"/>
              <a:defRPr/>
            </a:pPr>
            <a:r>
              <a:rPr lang="en-US" sz="1200">
                <a:solidFill>
                  <a:prstClr val="black"/>
                </a:solidFill>
                <a:latin typeface="Arial"/>
                <a:cs typeface="Arial"/>
              </a:rPr>
              <a:t>Bill Credit from LPC if incentive &gt;$12,000 and LPC participates in bill credits</a:t>
            </a:r>
          </a:p>
        </p:txBody>
      </p:sp>
      <p:pic>
        <p:nvPicPr>
          <p:cNvPr id="11" name="Picture 10" descr="A green arrow pointing to a black and blue background&#10;&#10;AI-generated content may be incorrect.">
            <a:extLst>
              <a:ext uri="{FF2B5EF4-FFF2-40B4-BE49-F238E27FC236}">
                <a16:creationId xmlns:a16="http://schemas.microsoft.com/office/drawing/2014/main" id="{D7C3368A-7897-4E2D-C0FC-CF1829DAD38D}"/>
              </a:ext>
            </a:extLst>
          </p:cNvPr>
          <p:cNvPicPr>
            <a:picLocks noChangeAspect="1"/>
          </p:cNvPicPr>
          <p:nvPr/>
        </p:nvPicPr>
        <p:blipFill>
          <a:blip r:embed="rId2"/>
          <a:stretch>
            <a:fillRect/>
          </a:stretch>
        </p:blipFill>
        <p:spPr>
          <a:xfrm>
            <a:off x="315400" y="1162847"/>
            <a:ext cx="8544955" cy="1073370"/>
          </a:xfrm>
          <a:prstGeom prst="rect">
            <a:avLst/>
          </a:prstGeom>
        </p:spPr>
      </p:pic>
    </p:spTree>
    <p:extLst>
      <p:ext uri="{BB962C8B-B14F-4D97-AF65-F5344CB8AC3E}">
        <p14:creationId xmlns:p14="http://schemas.microsoft.com/office/powerpoint/2010/main" val="40389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86C2F-D182-2E3C-83CC-BE3F91FC33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0DA1A1-D310-1F8F-B185-E95CB9639C63}"/>
              </a:ext>
            </a:extLst>
          </p:cNvPr>
          <p:cNvSpPr>
            <a:spLocks noGrp="1"/>
          </p:cNvSpPr>
          <p:nvPr>
            <p:ph type="title"/>
          </p:nvPr>
        </p:nvSpPr>
        <p:spPr/>
        <p:txBody>
          <a:bodyPr>
            <a:noAutofit/>
          </a:bodyPr>
          <a:lstStyle/>
          <a:p>
            <a:r>
              <a:rPr lang="en-US">
                <a:latin typeface="Arial"/>
                <a:ea typeface="Sharp Sans Display No2 Semibold" pitchFamily="50" charset="0"/>
                <a:cs typeface="Sharp Sans Display No2 Semibold" pitchFamily="50" charset="0"/>
              </a:rPr>
              <a:t>Rules to Remember</a:t>
            </a:r>
            <a:endParaRPr lang="en-US">
              <a:latin typeface="Arial"/>
              <a:ea typeface="Sharp Sans Display No2 Medium" pitchFamily="2" charset="0"/>
              <a:cs typeface="Sharp Sans Display No2 Medium" pitchFamily="2" charset="0"/>
            </a:endParaRPr>
          </a:p>
        </p:txBody>
      </p:sp>
      <p:sp>
        <p:nvSpPr>
          <p:cNvPr id="3" name="Slide Number Placeholder 2">
            <a:extLst>
              <a:ext uri="{FF2B5EF4-FFF2-40B4-BE49-F238E27FC236}">
                <a16:creationId xmlns:a16="http://schemas.microsoft.com/office/drawing/2014/main" id="{FF72A8B9-64A3-4B6E-4C46-2D2DF7AD7762}"/>
              </a:ext>
            </a:extLst>
          </p:cNvPr>
          <p:cNvSpPr>
            <a:spLocks noGrp="1"/>
          </p:cNvSpPr>
          <p:nvPr>
            <p:ph type="sldNum" sz="quarter" idx="4"/>
          </p:nvPr>
        </p:nvSpPr>
        <p:spPr/>
        <p:txBody>
          <a:bodyPr/>
          <a:lstStyle/>
          <a:p>
            <a:fld id="{2749D9F4-DA64-584B-94A4-480801B71163}" type="slidenum">
              <a:rPr lang="en-US" smtClean="0"/>
              <a:pPr/>
              <a:t>15</a:t>
            </a:fld>
            <a:endParaRPr lang="en-US"/>
          </a:p>
        </p:txBody>
      </p:sp>
      <p:sp>
        <p:nvSpPr>
          <p:cNvPr id="5" name="object 5">
            <a:extLst>
              <a:ext uri="{FF2B5EF4-FFF2-40B4-BE49-F238E27FC236}">
                <a16:creationId xmlns:a16="http://schemas.microsoft.com/office/drawing/2014/main" id="{6C63933A-8F99-DC0B-85B9-2F8150103B2A}"/>
              </a:ext>
            </a:extLst>
          </p:cNvPr>
          <p:cNvSpPr txBox="1"/>
          <p:nvPr/>
        </p:nvSpPr>
        <p:spPr>
          <a:xfrm>
            <a:off x="432534" y="1113470"/>
            <a:ext cx="8084532" cy="3587040"/>
          </a:xfrm>
          <a:prstGeom prst="rect">
            <a:avLst/>
          </a:prstGeom>
        </p:spPr>
        <p:txBody>
          <a:bodyPr vert="horz" wrap="square" lIns="0" tIns="9049" rIns="0" bIns="0" rtlCol="0" anchor="t">
            <a:spAutoFit/>
          </a:bodyPr>
          <a:lstStyle/>
          <a:p>
            <a:pPr marL="223520" indent="-213995" defTabSz="342900">
              <a:spcBef>
                <a:spcPts val="694"/>
              </a:spcBef>
              <a:buFont typeface="Arial" panose="020B0604020202020204" pitchFamily="34" charset="0"/>
              <a:buChar char="•"/>
              <a:defRPr/>
            </a:pPr>
            <a:r>
              <a:rPr lang="en-US" sz="1500">
                <a:solidFill>
                  <a:srgbClr val="000000"/>
                </a:solidFill>
                <a:latin typeface="Arial"/>
                <a:cs typeface="Arial"/>
              </a:rPr>
              <a:t>Up to 730 Days for project completion </a:t>
            </a:r>
          </a:p>
          <a:p>
            <a:pPr marL="223520" indent="-213995" defTabSz="342900">
              <a:spcBef>
                <a:spcPts val="694"/>
              </a:spcBef>
              <a:buFont typeface="Arial" panose="020B0604020202020204" pitchFamily="34" charset="0"/>
              <a:buChar char="•"/>
              <a:defRPr/>
            </a:pPr>
            <a:r>
              <a:rPr lang="en-US" sz="1500">
                <a:solidFill>
                  <a:srgbClr val="000000"/>
                </a:solidFill>
                <a:latin typeface="Arial"/>
                <a:cs typeface="Arial"/>
              </a:rPr>
              <a:t>Pre-approval measures only - Do not install or remove equipment prior to application pre-approval</a:t>
            </a:r>
          </a:p>
          <a:p>
            <a:pPr marL="223520" indent="-213995" defTabSz="342900">
              <a:spcBef>
                <a:spcPts val="694"/>
              </a:spcBef>
              <a:buFont typeface="Arial" panose="020B0604020202020204" pitchFamily="34" charset="0"/>
              <a:buChar char="•"/>
              <a:defRPr/>
            </a:pPr>
            <a:r>
              <a:rPr lang="en-US" sz="1500">
                <a:solidFill>
                  <a:srgbClr val="000000"/>
                </a:solidFill>
                <a:latin typeface="Arial"/>
                <a:cs typeface="Arial"/>
              </a:rPr>
              <a:t>Pre- and post-inspections may be required </a:t>
            </a:r>
          </a:p>
          <a:p>
            <a:pPr marL="223520" indent="-213995" defTabSz="342900">
              <a:spcBef>
                <a:spcPts val="694"/>
              </a:spcBef>
              <a:buFont typeface="Arial" panose="020B0604020202020204" pitchFamily="34" charset="0"/>
              <a:buChar char="•"/>
              <a:defRPr/>
            </a:pPr>
            <a:r>
              <a:rPr lang="en-US" sz="1500">
                <a:solidFill>
                  <a:srgbClr val="000000"/>
                </a:solidFill>
                <a:latin typeface="Arial"/>
                <a:cs typeface="Arial"/>
              </a:rPr>
              <a:t>OLA &amp; PPEC need to be submitted at the same time for lighting projects (Sub#)</a:t>
            </a:r>
          </a:p>
          <a:p>
            <a:pPr marL="223520" indent="-213995" defTabSz="342900">
              <a:spcBef>
                <a:spcPts val="694"/>
              </a:spcBef>
              <a:buFont typeface="Arial" panose="020B0604020202020204" pitchFamily="34" charset="0"/>
              <a:buChar char="•"/>
              <a:defRPr/>
            </a:pPr>
            <a:r>
              <a:rPr lang="en-US" sz="1500">
                <a:solidFill>
                  <a:srgbClr val="000000"/>
                </a:solidFill>
                <a:latin typeface="Arial"/>
                <a:cs typeface="Arial"/>
              </a:rPr>
              <a:t>Default payment method for incentives is a check</a:t>
            </a:r>
          </a:p>
          <a:p>
            <a:pPr marL="223520" indent="-213995" defTabSz="342900">
              <a:spcBef>
                <a:spcPts val="694"/>
              </a:spcBef>
              <a:buFont typeface="Arial" panose="020B0604020202020204" pitchFamily="34" charset="0"/>
              <a:buChar char="•"/>
              <a:defRPr/>
            </a:pPr>
            <a:r>
              <a:rPr lang="en-US" sz="1500">
                <a:solidFill>
                  <a:srgbClr val="000000"/>
                </a:solidFill>
                <a:latin typeface="Arial"/>
                <a:cs typeface="Arial"/>
              </a:rPr>
              <a:t>If incentives are ≥ $12,000 and your local power company participates in bill credits, you can now opt-in to bill credits on the OLA</a:t>
            </a:r>
          </a:p>
          <a:p>
            <a:pPr marL="223520" indent="-213995" defTabSz="342900">
              <a:spcBef>
                <a:spcPts val="694"/>
              </a:spcBef>
              <a:buFont typeface="Arial" panose="020B0604020202020204" pitchFamily="34" charset="0"/>
              <a:buChar char="•"/>
              <a:defRPr/>
            </a:pPr>
            <a:r>
              <a:rPr lang="en-US" sz="1500">
                <a:solidFill>
                  <a:srgbClr val="000000"/>
                </a:solidFill>
                <a:latin typeface="Arial"/>
                <a:cs typeface="Arial"/>
              </a:rPr>
              <a:t>Incentive is capped at 70% of material cost</a:t>
            </a:r>
          </a:p>
          <a:p>
            <a:pPr marL="223520" indent="-213995">
              <a:spcBef>
                <a:spcPts val="694"/>
              </a:spcBef>
              <a:buFont typeface="Arial" panose="020B0604020202020204" pitchFamily="34" charset="0"/>
              <a:buChar char="•"/>
              <a:defRPr/>
            </a:pPr>
            <a:r>
              <a:rPr lang="en-US" sz="1500">
                <a:solidFill>
                  <a:srgbClr val="000000"/>
                </a:solidFill>
                <a:latin typeface="Arial"/>
                <a:cs typeface="Arial"/>
              </a:rPr>
              <a:t>Material project costs do not include labor and sales tax.</a:t>
            </a:r>
          </a:p>
          <a:p>
            <a:pPr marL="223520" indent="-213995" defTabSz="342900">
              <a:spcBef>
                <a:spcPts val="694"/>
              </a:spcBef>
              <a:buFont typeface="Arial" panose="020B0604020202020204" pitchFamily="34" charset="0"/>
              <a:buChar char="•"/>
              <a:defRPr/>
            </a:pPr>
            <a:r>
              <a:rPr lang="en-US" sz="1500">
                <a:solidFill>
                  <a:srgbClr val="000000"/>
                </a:solidFill>
                <a:latin typeface="Arial"/>
                <a:cs typeface="Arial"/>
              </a:rPr>
              <a:t>Standard incentive minimum is $150 </a:t>
            </a:r>
          </a:p>
          <a:p>
            <a:pPr marL="223520" indent="-213995" defTabSz="342900">
              <a:spcBef>
                <a:spcPts val="694"/>
              </a:spcBef>
              <a:buFont typeface="Arial" panose="020B0604020202020204" pitchFamily="34" charset="0"/>
              <a:buChar char="•"/>
              <a:defRPr/>
            </a:pPr>
            <a:r>
              <a:rPr lang="en-US" sz="1500">
                <a:solidFill>
                  <a:srgbClr val="000000"/>
                </a:solidFill>
                <a:latin typeface="Arial"/>
                <a:cs typeface="Arial"/>
              </a:rPr>
              <a:t>Custom incentive minimum $1,500</a:t>
            </a:r>
          </a:p>
        </p:txBody>
      </p:sp>
    </p:spTree>
    <p:extLst>
      <p:ext uri="{BB962C8B-B14F-4D97-AF65-F5344CB8AC3E}">
        <p14:creationId xmlns:p14="http://schemas.microsoft.com/office/powerpoint/2010/main" val="172074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2633-8544-AE39-6EEA-BF8F4A48935C}"/>
              </a:ext>
            </a:extLst>
          </p:cNvPr>
          <p:cNvSpPr>
            <a:spLocks noGrp="1"/>
          </p:cNvSpPr>
          <p:nvPr>
            <p:ph type="ctrTitle"/>
          </p:nvPr>
        </p:nvSpPr>
        <p:spPr/>
        <p:txBody>
          <a:bodyPr/>
          <a:lstStyle/>
          <a:p>
            <a:r>
              <a:rPr lang="en-US">
                <a:latin typeface="Arial"/>
                <a:cs typeface="Arial"/>
              </a:rPr>
              <a:t>PPN Rewards</a:t>
            </a:r>
            <a:endParaRPr lang="en-US"/>
          </a:p>
        </p:txBody>
      </p:sp>
    </p:spTree>
    <p:extLst>
      <p:ext uri="{BB962C8B-B14F-4D97-AF65-F5344CB8AC3E}">
        <p14:creationId xmlns:p14="http://schemas.microsoft.com/office/powerpoint/2010/main" val="4209346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213DC-78B7-E747-2725-D93188D12A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4EEF50-D7F1-98C7-F6E0-9CD0EAC1ECBF}"/>
              </a:ext>
            </a:extLst>
          </p:cNvPr>
          <p:cNvSpPr>
            <a:spLocks noGrp="1"/>
          </p:cNvSpPr>
          <p:nvPr>
            <p:ph type="title"/>
          </p:nvPr>
        </p:nvSpPr>
        <p:spPr>
          <a:xfrm>
            <a:off x="422273" y="552451"/>
            <a:ext cx="5311633" cy="519595"/>
          </a:xfrm>
        </p:spPr>
        <p:txBody>
          <a:bodyPr/>
          <a:lstStyle/>
          <a:p>
            <a:r>
              <a:rPr lang="en-US">
                <a:latin typeface="Arial"/>
                <a:cs typeface="Arial"/>
              </a:rPr>
              <a:t>PPN Rewards – Filling the Pipeline</a:t>
            </a:r>
            <a:endParaRPr lang="en-US"/>
          </a:p>
        </p:txBody>
      </p:sp>
      <p:sp>
        <p:nvSpPr>
          <p:cNvPr id="3" name="Slide Number Placeholder 2">
            <a:extLst>
              <a:ext uri="{FF2B5EF4-FFF2-40B4-BE49-F238E27FC236}">
                <a16:creationId xmlns:a16="http://schemas.microsoft.com/office/drawing/2014/main" id="{196B9B8D-8216-E946-EEF4-82BE38B96ACF}"/>
              </a:ext>
            </a:extLst>
          </p:cNvPr>
          <p:cNvSpPr>
            <a:spLocks noGrp="1"/>
          </p:cNvSpPr>
          <p:nvPr>
            <p:ph type="sldNum" sz="quarter" idx="11"/>
          </p:nvPr>
        </p:nvSpPr>
        <p:spPr/>
        <p:txBody>
          <a:bodyPr/>
          <a:lstStyle/>
          <a:p>
            <a:pPr defTabSz="342900">
              <a:defRPr/>
            </a:pPr>
            <a:fld id="{5DCF5B18-1935-AB44-AE6E-C993FDFDD711}" type="slidenum">
              <a:rPr lang="en-US">
                <a:solidFill>
                  <a:prstClr val="black"/>
                </a:solidFill>
              </a:rPr>
              <a:pPr defTabSz="342900">
                <a:defRPr/>
              </a:pPr>
              <a:t>17</a:t>
            </a:fld>
            <a:endParaRPr lang="en-US">
              <a:solidFill>
                <a:prstClr val="black"/>
              </a:solidFill>
            </a:endParaRPr>
          </a:p>
        </p:txBody>
      </p:sp>
      <p:sp>
        <p:nvSpPr>
          <p:cNvPr id="9" name="TextBox 8">
            <a:extLst>
              <a:ext uri="{FF2B5EF4-FFF2-40B4-BE49-F238E27FC236}">
                <a16:creationId xmlns:a16="http://schemas.microsoft.com/office/drawing/2014/main" id="{EA9767BC-CAF0-E8AB-0456-13D7E89BBBDA}"/>
              </a:ext>
            </a:extLst>
          </p:cNvPr>
          <p:cNvSpPr txBox="1"/>
          <p:nvPr/>
        </p:nvSpPr>
        <p:spPr>
          <a:xfrm>
            <a:off x="780954" y="3154153"/>
            <a:ext cx="7258958" cy="1746632"/>
          </a:xfrm>
          <a:prstGeom prst="rect">
            <a:avLst/>
          </a:prstGeom>
          <a:noFill/>
        </p:spPr>
        <p:txBody>
          <a:bodyPr wrap="square" lIns="68580" tIns="34290" rIns="68580" bIns="34290" anchor="t">
            <a:spAutoFit/>
          </a:bodyPr>
          <a:lstStyle/>
          <a:p>
            <a:pPr algn="ctr">
              <a:spcAft>
                <a:spcPts val="600"/>
              </a:spcAft>
            </a:pPr>
            <a:r>
              <a:rPr lang="en-US" sz="1400" b="1" u="sng">
                <a:ea typeface="Aptos" panose="020B0004020202020204" pitchFamily="34" charset="0"/>
                <a:cs typeface="Aptos" panose="020B0004020202020204" pitchFamily="34" charset="0"/>
              </a:rPr>
              <a:t>Conditions:</a:t>
            </a:r>
          </a:p>
          <a:p>
            <a:pPr marL="214313" indent="-214313" algn="ctr">
              <a:spcAft>
                <a:spcPts val="600"/>
              </a:spcAft>
              <a:buFont typeface="Arial" panose="020B0604020202020204" pitchFamily="34" charset="0"/>
              <a:buChar char="•"/>
            </a:pPr>
            <a:r>
              <a:rPr lang="en-US" sz="1400">
                <a:ea typeface="Aptos" panose="020B0004020202020204" pitchFamily="34" charset="0"/>
                <a:cs typeface="Aptos" panose="020B0004020202020204" pitchFamily="34" charset="0"/>
              </a:rPr>
              <a:t>Offer for FY26 Q1 for projects submitted by December 31, 2025. </a:t>
            </a:r>
          </a:p>
          <a:p>
            <a:pPr marL="214313" indent="-214313" algn="ctr">
              <a:spcAft>
                <a:spcPts val="600"/>
              </a:spcAft>
              <a:buFont typeface="Arial" panose="020B0604020202020204" pitchFamily="34" charset="0"/>
              <a:buChar char="•"/>
            </a:pPr>
            <a:r>
              <a:rPr lang="en-US" sz="1400">
                <a:ea typeface="Aptos" panose="020B0004020202020204" pitchFamily="34" charset="0"/>
                <a:cs typeface="Aptos" panose="020B0004020202020204" pitchFamily="34" charset="0"/>
              </a:rPr>
              <a:t>Projects paid in order they are received and processed </a:t>
            </a:r>
          </a:p>
          <a:p>
            <a:pPr marL="214313" indent="-214313" algn="ctr">
              <a:spcAft>
                <a:spcPts val="600"/>
              </a:spcAft>
              <a:buFont typeface="Arial" panose="020B0604020202020204" pitchFamily="34" charset="0"/>
              <a:buChar char="•"/>
            </a:pPr>
            <a:r>
              <a:rPr lang="en-US" sz="1400">
                <a:ea typeface="Aptos" panose="020B0004020202020204" pitchFamily="34" charset="0"/>
                <a:cs typeface="Aptos" panose="020B0004020202020204" pitchFamily="34" charset="0"/>
              </a:rPr>
              <a:t>Available for base incentive program projects only, </a:t>
            </a:r>
            <a:r>
              <a:rPr lang="en-US" sz="1400" i="1">
                <a:ea typeface="Aptos" panose="020B0004020202020204" pitchFamily="34" charset="0"/>
                <a:cs typeface="Aptos" panose="020B0004020202020204" pitchFamily="34" charset="0"/>
              </a:rPr>
              <a:t>excludes Fast Track lighting </a:t>
            </a:r>
          </a:p>
          <a:p>
            <a:pPr marL="214313" indent="-214313" algn="ctr">
              <a:spcAft>
                <a:spcPts val="600"/>
              </a:spcAft>
              <a:buFont typeface="Arial" panose="020B0604020202020204" pitchFamily="34" charset="0"/>
              <a:buChar char="•"/>
            </a:pPr>
            <a:r>
              <a:rPr lang="en-US" sz="1400" b="1"/>
              <a:t>MAX SPIF = $50,000 per project       MAX SPIF per PPN = $100K</a:t>
            </a:r>
          </a:p>
          <a:p>
            <a:pPr marL="214313" indent="-214313" algn="ctr">
              <a:spcAft>
                <a:spcPts val="600"/>
              </a:spcAft>
              <a:buFont typeface="Arial" panose="020B0604020202020204" pitchFamily="34" charset="0"/>
              <a:buChar char="•"/>
            </a:pPr>
            <a:r>
              <a:rPr lang="en-US" sz="1400">
                <a:ea typeface="Aptos" panose="020B0004020202020204" pitchFamily="34" charset="0"/>
                <a:cs typeface="Aptos" panose="020B0004020202020204" pitchFamily="34" charset="0"/>
              </a:rPr>
              <a:t>Available as funds last</a:t>
            </a:r>
          </a:p>
        </p:txBody>
      </p:sp>
      <p:pic>
        <p:nvPicPr>
          <p:cNvPr id="5" name="Picture 4">
            <a:extLst>
              <a:ext uri="{FF2B5EF4-FFF2-40B4-BE49-F238E27FC236}">
                <a16:creationId xmlns:a16="http://schemas.microsoft.com/office/drawing/2014/main" id="{4653B796-6F36-B345-09E1-4772CDA98A2C}"/>
              </a:ext>
            </a:extLst>
          </p:cNvPr>
          <p:cNvPicPr>
            <a:picLocks noChangeAspect="1"/>
          </p:cNvPicPr>
          <p:nvPr/>
        </p:nvPicPr>
        <p:blipFill>
          <a:blip r:embed="rId3"/>
          <a:stretch>
            <a:fillRect/>
          </a:stretch>
        </p:blipFill>
        <p:spPr>
          <a:xfrm>
            <a:off x="1237534" y="1125539"/>
            <a:ext cx="6345798" cy="17988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6038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E975F-FA39-4E27-92BC-C8C16EA7B1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5179DE-CDFB-5EC1-0796-D8262C5D39A8}"/>
              </a:ext>
            </a:extLst>
          </p:cNvPr>
          <p:cNvSpPr>
            <a:spLocks noGrp="1"/>
          </p:cNvSpPr>
          <p:nvPr>
            <p:ph type="title"/>
          </p:nvPr>
        </p:nvSpPr>
        <p:spPr/>
        <p:txBody>
          <a:bodyPr/>
          <a:lstStyle/>
          <a:p>
            <a:r>
              <a:rPr lang="en-US">
                <a:latin typeface="Arial"/>
                <a:cs typeface="Arial"/>
              </a:rPr>
              <a:t>Fast Track Lighting SPIF Extension</a:t>
            </a:r>
            <a:endParaRPr lang="en-US"/>
          </a:p>
        </p:txBody>
      </p:sp>
      <p:sp>
        <p:nvSpPr>
          <p:cNvPr id="3" name="Slide Number Placeholder 2">
            <a:extLst>
              <a:ext uri="{FF2B5EF4-FFF2-40B4-BE49-F238E27FC236}">
                <a16:creationId xmlns:a16="http://schemas.microsoft.com/office/drawing/2014/main" id="{59598163-E023-815B-EC11-4E86EA1511E4}"/>
              </a:ext>
            </a:extLst>
          </p:cNvPr>
          <p:cNvSpPr>
            <a:spLocks noGrp="1"/>
          </p:cNvSpPr>
          <p:nvPr>
            <p:ph type="sldNum" sz="quarter" idx="4"/>
          </p:nvPr>
        </p:nvSpPr>
        <p:spPr/>
        <p:txBody>
          <a:bodyPr/>
          <a:lstStyle/>
          <a:p>
            <a:pPr defTabSz="342900">
              <a:defRPr/>
            </a:pPr>
            <a:fld id="{5DCF5B18-1935-AB44-AE6E-C993FDFDD711}" type="slidenum">
              <a:rPr lang="en-US">
                <a:solidFill>
                  <a:prstClr val="black"/>
                </a:solidFill>
              </a:rPr>
              <a:pPr defTabSz="342900">
                <a:defRPr/>
              </a:pPr>
              <a:t>18</a:t>
            </a:fld>
            <a:endParaRPr lang="en-US">
              <a:solidFill>
                <a:prstClr val="black"/>
              </a:solidFill>
            </a:endParaRPr>
          </a:p>
        </p:txBody>
      </p:sp>
      <p:pic>
        <p:nvPicPr>
          <p:cNvPr id="9" name="Picture 8">
            <a:extLst>
              <a:ext uri="{FF2B5EF4-FFF2-40B4-BE49-F238E27FC236}">
                <a16:creationId xmlns:a16="http://schemas.microsoft.com/office/drawing/2014/main" id="{A194549B-F2AD-B65C-78B0-81238D06D865}"/>
              </a:ext>
            </a:extLst>
          </p:cNvPr>
          <p:cNvPicPr>
            <a:picLocks noChangeAspect="1"/>
          </p:cNvPicPr>
          <p:nvPr/>
        </p:nvPicPr>
        <p:blipFill>
          <a:blip r:embed="rId3"/>
          <a:stretch>
            <a:fillRect/>
          </a:stretch>
        </p:blipFill>
        <p:spPr>
          <a:xfrm>
            <a:off x="3861062" y="1224055"/>
            <a:ext cx="4894541" cy="1810462"/>
          </a:xfrm>
          <a:prstGeom prst="rect">
            <a:avLst/>
          </a:prstGeom>
        </p:spPr>
      </p:pic>
      <p:sp>
        <p:nvSpPr>
          <p:cNvPr id="13" name="Rectangle 4">
            <a:extLst>
              <a:ext uri="{FF2B5EF4-FFF2-40B4-BE49-F238E27FC236}">
                <a16:creationId xmlns:a16="http://schemas.microsoft.com/office/drawing/2014/main" id="{99E551FA-B987-3F94-E36F-6F3FCFAC703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4" name="Group 13">
            <a:extLst>
              <a:ext uri="{FF2B5EF4-FFF2-40B4-BE49-F238E27FC236}">
                <a16:creationId xmlns:a16="http://schemas.microsoft.com/office/drawing/2014/main" id="{EE589004-13F8-B557-A647-0EC14121551D}"/>
              </a:ext>
            </a:extLst>
          </p:cNvPr>
          <p:cNvGrpSpPr>
            <a:grpSpLocks/>
          </p:cNvGrpSpPr>
          <p:nvPr/>
        </p:nvGrpSpPr>
        <p:grpSpPr>
          <a:xfrm>
            <a:off x="415442" y="3243158"/>
            <a:ext cx="3121660" cy="1231900"/>
            <a:chOff x="0" y="0"/>
            <a:chExt cx="3121660" cy="1231900"/>
          </a:xfrm>
        </p:grpSpPr>
        <p:pic>
          <p:nvPicPr>
            <p:cNvPr id="15" name="Image 83">
              <a:extLst>
                <a:ext uri="{FF2B5EF4-FFF2-40B4-BE49-F238E27FC236}">
                  <a16:creationId xmlns:a16="http://schemas.microsoft.com/office/drawing/2014/main" id="{F60CFCE0-B768-C1A1-451E-5836A47925FD}"/>
                </a:ext>
              </a:extLst>
            </p:cNvPr>
            <p:cNvPicPr/>
            <p:nvPr/>
          </p:nvPicPr>
          <p:blipFill>
            <a:blip r:embed="rId4" cstate="screen">
              <a:extLst>
                <a:ext uri="{28A0092B-C50C-407E-A947-70E740481C1C}">
                  <a14:useLocalDpi xmlns:a14="http://schemas.microsoft.com/office/drawing/2010/main"/>
                </a:ext>
              </a:extLst>
            </a:blip>
            <a:stretch>
              <a:fillRect/>
            </a:stretch>
          </p:blipFill>
          <p:spPr>
            <a:xfrm>
              <a:off x="0" y="0"/>
              <a:ext cx="3121139" cy="1231390"/>
            </a:xfrm>
            <a:prstGeom prst="rect">
              <a:avLst/>
            </a:prstGeom>
          </p:spPr>
        </p:pic>
        <p:sp>
          <p:nvSpPr>
            <p:cNvPr id="16" name="Graphic 84">
              <a:extLst>
                <a:ext uri="{FF2B5EF4-FFF2-40B4-BE49-F238E27FC236}">
                  <a16:creationId xmlns:a16="http://schemas.microsoft.com/office/drawing/2014/main" id="{8A74832D-AFA7-E142-7204-EADB9EACB2E4}"/>
                </a:ext>
              </a:extLst>
            </p:cNvPr>
            <p:cNvSpPr/>
            <p:nvPr/>
          </p:nvSpPr>
          <p:spPr>
            <a:xfrm>
              <a:off x="228" y="582"/>
              <a:ext cx="3121025" cy="1230630"/>
            </a:xfrm>
            <a:custGeom>
              <a:avLst/>
              <a:gdLst/>
              <a:ahLst/>
              <a:cxnLst/>
              <a:rect l="l" t="t" r="r" b="b"/>
              <a:pathLst>
                <a:path w="3121025" h="1230630">
                  <a:moveTo>
                    <a:pt x="3120682" y="0"/>
                  </a:moveTo>
                  <a:lnTo>
                    <a:pt x="3095269" y="0"/>
                  </a:lnTo>
                  <a:lnTo>
                    <a:pt x="3095269" y="25400"/>
                  </a:lnTo>
                  <a:lnTo>
                    <a:pt x="3095269" y="1205230"/>
                  </a:lnTo>
                  <a:lnTo>
                    <a:pt x="25400" y="1205230"/>
                  </a:lnTo>
                  <a:lnTo>
                    <a:pt x="25400" y="25400"/>
                  </a:lnTo>
                  <a:lnTo>
                    <a:pt x="3095269" y="25400"/>
                  </a:lnTo>
                  <a:lnTo>
                    <a:pt x="3095269" y="0"/>
                  </a:lnTo>
                  <a:lnTo>
                    <a:pt x="0" y="0"/>
                  </a:lnTo>
                  <a:lnTo>
                    <a:pt x="0" y="25400"/>
                  </a:lnTo>
                  <a:lnTo>
                    <a:pt x="0" y="1205230"/>
                  </a:lnTo>
                  <a:lnTo>
                    <a:pt x="0" y="1230630"/>
                  </a:lnTo>
                  <a:lnTo>
                    <a:pt x="3120682" y="1230630"/>
                  </a:lnTo>
                  <a:lnTo>
                    <a:pt x="3120682" y="1205230"/>
                  </a:lnTo>
                  <a:lnTo>
                    <a:pt x="3120682" y="25400"/>
                  </a:lnTo>
                  <a:lnTo>
                    <a:pt x="3120682" y="25006"/>
                  </a:lnTo>
                  <a:lnTo>
                    <a:pt x="3120682" y="0"/>
                  </a:lnTo>
                  <a:close/>
                </a:path>
              </a:pathLst>
            </a:custGeom>
            <a:noFill/>
            <a:ln>
              <a:noFill/>
            </a:ln>
          </p:spPr>
          <p:txBody>
            <a:bodyPr wrap="square" lIns="0" tIns="0" rIns="0" bIns="0" rtlCol="0">
              <a:prstTxWarp prst="textNoShape">
                <a:avLst/>
              </a:prstTxWarp>
              <a:noAutofit/>
            </a:bodyPr>
            <a:lstStyle/>
            <a:p>
              <a:endParaRPr lang="en-US"/>
            </a:p>
          </p:txBody>
        </p:sp>
      </p:grpSp>
      <p:sp>
        <p:nvSpPr>
          <p:cNvPr id="17" name="Rectangle 5">
            <a:extLst>
              <a:ext uri="{FF2B5EF4-FFF2-40B4-BE49-F238E27FC236}">
                <a16:creationId xmlns:a16="http://schemas.microsoft.com/office/drawing/2014/main" id="{B4A142E5-93F6-2BA8-9ED6-6D8BBE476B08}"/>
              </a:ext>
            </a:extLst>
          </p:cNvPr>
          <p:cNvSpPr>
            <a:spLocks noChangeArrowheads="1"/>
          </p:cNvSpPr>
          <p:nvPr/>
        </p:nvSpPr>
        <p:spPr bwMode="auto">
          <a:xfrm>
            <a:off x="3861062" y="3268164"/>
            <a:ext cx="489454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79095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379095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379095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379095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379095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379095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379095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379095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37909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790950" algn="l"/>
              </a:tabLst>
            </a:pPr>
            <a:r>
              <a:rPr kumimoji="0" lang="en-US" altLang="en-US" sz="1600" b="1" i="0" u="none" strike="noStrike" cap="none" normalizeH="0" baseline="0">
                <a:ln>
                  <a:noFill/>
                </a:ln>
                <a:solidFill>
                  <a:schemeClr val="tx2"/>
                </a:solidFill>
                <a:effectLst/>
                <a:latin typeface="Arial"/>
                <a:ea typeface="DM Sans" pitchFamily="2" charset="0"/>
                <a:cs typeface="DM Sans" pitchFamily="2" charset="0"/>
              </a:rPr>
              <a:t>Rules &amp; Limitations</a:t>
            </a:r>
            <a:endParaRPr lang="en-US" altLang="en-US" sz="800">
              <a:solidFill>
                <a:schemeClr val="tx2"/>
              </a:solidFill>
              <a:latin typeface="Arial"/>
              <a:cs typeface="Arial"/>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3790950" algn="l"/>
              </a:tabLst>
            </a:pPr>
            <a:r>
              <a:rPr kumimoji="0" lang="en-US" altLang="en-US" sz="1400" b="0" i="0" u="none" strike="noStrike" cap="none" normalizeH="0" baseline="0">
                <a:ln>
                  <a:noFill/>
                </a:ln>
                <a:solidFill>
                  <a:srgbClr val="231F20"/>
                </a:solidFill>
                <a:effectLst/>
                <a:latin typeface="Arial"/>
                <a:ea typeface="DM Sans" pitchFamily="2" charset="0"/>
                <a:cs typeface="DM Sans" pitchFamily="2" charset="0"/>
              </a:rPr>
              <a:t>Offering capped at $500 per project</a:t>
            </a:r>
            <a:endParaRPr lang="en-US" altLang="en-US" sz="1400">
              <a:latin typeface="Arial"/>
              <a:cs typeface="Arial"/>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3790950" algn="l"/>
              </a:tabLst>
            </a:pPr>
            <a:r>
              <a:rPr kumimoji="0" lang="en-US" altLang="en-US" sz="1400" b="0" i="0" u="none" strike="noStrike" cap="none" normalizeH="0" baseline="0">
                <a:ln>
                  <a:noFill/>
                </a:ln>
                <a:solidFill>
                  <a:srgbClr val="231F20"/>
                </a:solidFill>
                <a:effectLst/>
                <a:latin typeface="Arial"/>
                <a:ea typeface="DM Sans" pitchFamily="2" charset="0"/>
                <a:cs typeface="DM Sans" pitchFamily="2" charset="0"/>
              </a:rPr>
              <a:t>Limited to $9,000 per active PPN member</a:t>
            </a:r>
            <a:endParaRPr lang="en-US" altLang="en-US" sz="1400">
              <a:latin typeface="Arial"/>
              <a:cs typeface="Arial"/>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3790950" algn="l"/>
              </a:tabLst>
            </a:pPr>
            <a:r>
              <a:rPr kumimoji="0" lang="en-US" altLang="en-US" sz="1400" b="0" i="0" u="none" strike="noStrike" cap="none" normalizeH="0" baseline="0">
                <a:ln>
                  <a:noFill/>
                </a:ln>
                <a:solidFill>
                  <a:srgbClr val="231F20"/>
                </a:solidFill>
                <a:effectLst/>
                <a:latin typeface="Arial"/>
                <a:ea typeface="DM Sans" pitchFamily="2" charset="0"/>
                <a:cs typeface="DM Sans" pitchFamily="2" charset="0"/>
              </a:rPr>
              <a:t>Standard Fast Track Lighting incentives still apply and are paid to the company identiﬁed by the customer</a:t>
            </a:r>
            <a:r>
              <a:rPr kumimoji="0" lang="en-US" altLang="en-US" sz="1000" b="0" i="0" u="none" strike="noStrike" cap="none" normalizeH="0" baseline="0">
                <a:ln>
                  <a:noFill/>
                </a:ln>
                <a:effectLst/>
                <a:latin typeface="Arial"/>
                <a:cs typeface="Arial"/>
              </a:rPr>
              <a:t> </a:t>
            </a:r>
            <a:endParaRPr lang="en-US" altLang="en-US" sz="1000" b="0" i="0" u="none" strike="noStrike" cap="none" normalizeH="0" baseline="0">
              <a:ln>
                <a:noFill/>
              </a:ln>
              <a:effectLst/>
              <a:latin typeface="Arial"/>
              <a:cs typeface="Arial"/>
            </a:endParaRPr>
          </a:p>
        </p:txBody>
      </p:sp>
      <p:sp>
        <p:nvSpPr>
          <p:cNvPr id="4" name="Rectangle 5">
            <a:extLst>
              <a:ext uri="{FF2B5EF4-FFF2-40B4-BE49-F238E27FC236}">
                <a16:creationId xmlns:a16="http://schemas.microsoft.com/office/drawing/2014/main" id="{E2D01211-12FF-0D50-666E-0A7A5DFD867F}"/>
              </a:ext>
            </a:extLst>
          </p:cNvPr>
          <p:cNvSpPr>
            <a:spLocks noChangeArrowheads="1"/>
          </p:cNvSpPr>
          <p:nvPr/>
        </p:nvSpPr>
        <p:spPr bwMode="auto">
          <a:xfrm>
            <a:off x="422843" y="1222843"/>
            <a:ext cx="3263001" cy="180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79095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379095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379095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379095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379095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379095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379095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379095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3790950" algn="l"/>
              </a:tabLst>
              <a:defRPr>
                <a:solidFill>
                  <a:schemeClr val="tx1"/>
                </a:solidFill>
                <a:latin typeface="Arial" panose="020B0604020202020204" pitchFamily="34" charset="0"/>
              </a:defRPr>
            </a:lvl9pPr>
          </a:lstStyle>
          <a:p>
            <a:pPr defTabSz="914400"/>
            <a:r>
              <a:rPr lang="en-US" altLang="en-US" sz="1600">
                <a:latin typeface="Arial"/>
              </a:rPr>
              <a:t>Active PPN members are eligible to earn up to $500 for each completed incentive project for Fast Track Lighting. Payment will be provided to the PPN member in a separate check after project completion.</a:t>
            </a:r>
            <a:endParaRPr lang="en-US"/>
          </a:p>
        </p:txBody>
      </p:sp>
    </p:spTree>
    <p:extLst>
      <p:ext uri="{BB962C8B-B14F-4D97-AF65-F5344CB8AC3E}">
        <p14:creationId xmlns:p14="http://schemas.microsoft.com/office/powerpoint/2010/main" val="167598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55018-545F-3090-E0B0-7D7C55632D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B25C43-ED5F-4A24-EFBE-059D622F1833}"/>
              </a:ext>
            </a:extLst>
          </p:cNvPr>
          <p:cNvSpPr>
            <a:spLocks noGrp="1"/>
          </p:cNvSpPr>
          <p:nvPr>
            <p:ph type="title"/>
          </p:nvPr>
        </p:nvSpPr>
        <p:spPr/>
        <p:txBody>
          <a:bodyPr/>
          <a:lstStyle/>
          <a:p>
            <a:r>
              <a:rPr lang="en-US">
                <a:solidFill>
                  <a:srgbClr val="000000"/>
                </a:solidFill>
                <a:latin typeface="Arial"/>
                <a:cs typeface="Arial"/>
              </a:rPr>
              <a:t>Next Steps:</a:t>
            </a:r>
            <a:endParaRPr lang="en-US">
              <a:solidFill>
                <a:srgbClr val="000000"/>
              </a:solidFill>
            </a:endParaRPr>
          </a:p>
        </p:txBody>
      </p:sp>
      <p:sp>
        <p:nvSpPr>
          <p:cNvPr id="3" name="Slide Number Placeholder 2">
            <a:extLst>
              <a:ext uri="{FF2B5EF4-FFF2-40B4-BE49-F238E27FC236}">
                <a16:creationId xmlns:a16="http://schemas.microsoft.com/office/drawing/2014/main" id="{A762E546-6961-11AB-4CDA-DFF95A7B31DC}"/>
              </a:ext>
            </a:extLst>
          </p:cNvPr>
          <p:cNvSpPr>
            <a:spLocks noGrp="1"/>
          </p:cNvSpPr>
          <p:nvPr>
            <p:ph type="sldNum" sz="quarter" idx="11"/>
          </p:nvPr>
        </p:nvSpPr>
        <p:spPr/>
        <p:txBody>
          <a:bodyPr/>
          <a:lstStyle/>
          <a:p>
            <a:fld id="{5DCF5B18-1935-AB44-AE6E-C993FDFDD711}" type="slidenum">
              <a:rPr lang="en-US" smtClean="0"/>
              <a:pPr/>
              <a:t>19</a:t>
            </a:fld>
            <a:endParaRPr lang="en-US"/>
          </a:p>
        </p:txBody>
      </p:sp>
      <p:sp>
        <p:nvSpPr>
          <p:cNvPr id="4" name="TextBox 7">
            <a:extLst>
              <a:ext uri="{FF2B5EF4-FFF2-40B4-BE49-F238E27FC236}">
                <a16:creationId xmlns:a16="http://schemas.microsoft.com/office/drawing/2014/main" id="{781FAB4F-5F23-C633-D71C-C3ACF48F05BA}"/>
              </a:ext>
            </a:extLst>
          </p:cNvPr>
          <p:cNvSpPr txBox="1"/>
          <p:nvPr/>
        </p:nvSpPr>
        <p:spPr>
          <a:xfrm>
            <a:off x="419099" y="797392"/>
            <a:ext cx="4217787" cy="4078039"/>
          </a:xfrm>
          <a:prstGeom prst="rect">
            <a:avLst/>
          </a:prstGeom>
          <a:noFill/>
        </p:spPr>
        <p:txBody>
          <a:bodyPr rot="0" spcFirstLastPara="0" vert="horz" wrap="square" lIns="68580" tIns="68580" rIns="68580" bIns="68580" numCol="1" spcCol="0" rtlCol="0" fromWordArt="0" anchor="ctr"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13995" lvl="1" indent="-213995">
              <a:buFont typeface="Wingdings"/>
              <a:buChar char="ü"/>
              <a:defRPr/>
            </a:pPr>
            <a:endParaRPr lang="en-US" sz="1600" spc="-15">
              <a:cs typeface="Arial"/>
            </a:endParaRPr>
          </a:p>
          <a:p>
            <a:pPr marL="213995" lvl="1" indent="-213995">
              <a:buFont typeface="Wingdings"/>
              <a:buChar char="ü"/>
              <a:defRPr/>
            </a:pPr>
            <a:r>
              <a:rPr lang="en-US" sz="1600" spc="-15">
                <a:cs typeface="Arial"/>
              </a:rPr>
              <a:t>Review any current unsubmitted projects</a:t>
            </a:r>
          </a:p>
          <a:p>
            <a:pPr marL="213995" lvl="1" indent="-213995">
              <a:buFont typeface="Wingdings"/>
              <a:buChar char="ü"/>
              <a:defRPr/>
            </a:pPr>
            <a:endParaRPr lang="en-US" sz="1600" spc="-15">
              <a:cs typeface="Arial"/>
            </a:endParaRPr>
          </a:p>
          <a:p>
            <a:pPr marL="213995" lvl="1" indent="-213995">
              <a:buFont typeface="Wingdings"/>
              <a:buChar char="ü"/>
              <a:defRPr/>
            </a:pPr>
            <a:r>
              <a:rPr lang="en-US" sz="1600" spc="-15">
                <a:cs typeface="Arial"/>
              </a:rPr>
              <a:t>Copy and paste any unsubmitted PPECs to a new workbook to get the new incentive rate</a:t>
            </a:r>
          </a:p>
          <a:p>
            <a:pPr marL="0" lvl="1">
              <a:defRPr/>
            </a:pPr>
            <a:endParaRPr lang="en-US" sz="1600" spc="-15">
              <a:cs typeface="Arial"/>
            </a:endParaRPr>
          </a:p>
          <a:p>
            <a:pPr marL="213995" lvl="1" indent="-213995">
              <a:buFont typeface="Wingdings"/>
              <a:buChar char="ü"/>
              <a:defRPr/>
            </a:pPr>
            <a:r>
              <a:rPr lang="en-US" sz="1600" spc="-15">
                <a:cs typeface="Arial"/>
              </a:rPr>
              <a:t>Let your customers know about the increased incentives</a:t>
            </a:r>
          </a:p>
          <a:p>
            <a:pPr marL="0" lvl="1">
              <a:defRPr/>
            </a:pPr>
            <a:r>
              <a:rPr lang="en-US" sz="1600" spc="-15">
                <a:cs typeface="Arial"/>
              </a:rPr>
              <a:t> </a:t>
            </a:r>
          </a:p>
          <a:p>
            <a:pPr marL="213995" lvl="1" indent="-213995">
              <a:buFont typeface="Wingdings"/>
              <a:buChar char="ü"/>
              <a:defRPr/>
            </a:pPr>
            <a:r>
              <a:rPr lang="en-US" sz="1600" spc="-15">
                <a:cs typeface="Arial"/>
              </a:rPr>
              <a:t>Reach out to your BD with any questions</a:t>
            </a:r>
          </a:p>
          <a:p>
            <a:pPr marL="213995" lvl="1" indent="-213995">
              <a:buFont typeface="Wingdings"/>
              <a:buChar char="ü"/>
              <a:defRPr/>
            </a:pPr>
            <a:endParaRPr lang="en-US" sz="1600" spc="-15">
              <a:cs typeface="Arial"/>
            </a:endParaRPr>
          </a:p>
          <a:p>
            <a:pPr marL="213995" lvl="1" indent="-213995">
              <a:buFont typeface="Wingdings"/>
              <a:buChar char="ü"/>
              <a:defRPr/>
            </a:pPr>
            <a:r>
              <a:rPr lang="en-US" sz="1600" spc="-15">
                <a:cs typeface="Arial"/>
              </a:rPr>
              <a:t>Find new fact sheets and marketing material in your PPN Dashboard</a:t>
            </a:r>
            <a:br>
              <a:rPr lang="en-US" sz="1600" spc="-15">
                <a:cs typeface="Arial"/>
              </a:rPr>
            </a:br>
            <a:endParaRPr lang="en-US" sz="1600" spc="-15">
              <a:cs typeface="Arial"/>
            </a:endParaRPr>
          </a:p>
          <a:p>
            <a:pPr marL="210185" lvl="1" indent="-210185">
              <a:buFont typeface="Arial"/>
              <a:buChar char="•"/>
              <a:defRPr/>
            </a:pPr>
            <a:endParaRPr lang="en-US" sz="1600" spc="-15">
              <a:cs typeface="Arial"/>
            </a:endParaRPr>
          </a:p>
        </p:txBody>
      </p:sp>
      <p:pic>
        <p:nvPicPr>
          <p:cNvPr id="5" name="Picture 4">
            <a:extLst>
              <a:ext uri="{FF2B5EF4-FFF2-40B4-BE49-F238E27FC236}">
                <a16:creationId xmlns:a16="http://schemas.microsoft.com/office/drawing/2014/main" id="{6C34A3D4-BCF6-0940-2B2E-42AD2AB7EA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1701" y="1283180"/>
            <a:ext cx="4217787" cy="2835934"/>
          </a:xfrm>
          <a:prstGeom prst="rect">
            <a:avLst/>
          </a:prstGeom>
          <a:ln>
            <a:noFill/>
          </a:ln>
          <a:effectLst>
            <a:softEdge rad="317500"/>
          </a:effectLst>
        </p:spPr>
      </p:pic>
    </p:spTree>
    <p:extLst>
      <p:ext uri="{BB962C8B-B14F-4D97-AF65-F5344CB8AC3E}">
        <p14:creationId xmlns:p14="http://schemas.microsoft.com/office/powerpoint/2010/main" val="382737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AA9ED-09CA-F52F-0A7E-361CAD6BFD4E}"/>
              </a:ext>
            </a:extLst>
          </p:cNvPr>
          <p:cNvSpPr>
            <a:spLocks noGrp="1"/>
          </p:cNvSpPr>
          <p:nvPr>
            <p:ph type="title"/>
          </p:nvPr>
        </p:nvSpPr>
        <p:spPr>
          <a:xfrm>
            <a:off x="492843" y="1835035"/>
            <a:ext cx="1962720" cy="1468507"/>
          </a:xfrm>
        </p:spPr>
        <p:txBody>
          <a:bodyPr/>
          <a:lstStyle/>
          <a:p>
            <a:r>
              <a:rPr lang="en-US" sz="3200">
                <a:latin typeface="Arial"/>
                <a:cs typeface="Arial"/>
              </a:rPr>
              <a:t>Agenda</a:t>
            </a:r>
          </a:p>
        </p:txBody>
      </p:sp>
      <p:sp>
        <p:nvSpPr>
          <p:cNvPr id="10" name="Slide Number Placeholder 9">
            <a:extLst>
              <a:ext uri="{FF2B5EF4-FFF2-40B4-BE49-F238E27FC236}">
                <a16:creationId xmlns:a16="http://schemas.microsoft.com/office/drawing/2014/main" id="{5F287A23-288F-B3BF-5FD7-462A6CE51147}"/>
              </a:ext>
            </a:extLst>
          </p:cNvPr>
          <p:cNvSpPr>
            <a:spLocks noGrp="1"/>
          </p:cNvSpPr>
          <p:nvPr>
            <p:ph type="sldNum" sz="quarter" idx="4"/>
          </p:nvPr>
        </p:nvSpPr>
        <p:spPr/>
        <p:txBody>
          <a:bodyPr/>
          <a:lstStyle/>
          <a:p>
            <a:fld id="{5DCF5B18-1935-AB44-AE6E-C993FDFDD711}" type="slidenum">
              <a:rPr lang="en-US" smtClean="0"/>
              <a:pPr/>
              <a:t>2</a:t>
            </a:fld>
            <a:endParaRPr lang="en-US"/>
          </a:p>
        </p:txBody>
      </p:sp>
      <p:sp>
        <p:nvSpPr>
          <p:cNvPr id="45" name="TextBox 44">
            <a:extLst>
              <a:ext uri="{FF2B5EF4-FFF2-40B4-BE49-F238E27FC236}">
                <a16:creationId xmlns:a16="http://schemas.microsoft.com/office/drawing/2014/main" id="{552583EA-22BB-0D2E-6C3B-126EBF0EB122}"/>
              </a:ext>
            </a:extLst>
          </p:cNvPr>
          <p:cNvSpPr txBox="1"/>
          <p:nvPr/>
        </p:nvSpPr>
        <p:spPr>
          <a:xfrm>
            <a:off x="2859565" y="838621"/>
            <a:ext cx="6084542" cy="3458219"/>
          </a:xfrm>
          <a:prstGeom prst="rect">
            <a:avLst/>
          </a:prstGeom>
          <a:noFill/>
        </p:spPr>
        <p:txBody>
          <a:bodyPr wrap="square" lIns="91440" tIns="91440" rIns="91440" bIns="91440" rtlCol="0" anchor="t" anchorCtr="0">
            <a:noAutofit/>
          </a:bodyPr>
          <a:lstStyle/>
          <a:p>
            <a:pPr marL="171450" indent="-171450">
              <a:buFont typeface="Arial" panose="020B0604020202020204" pitchFamily="34" charset="0"/>
              <a:buChar char="•"/>
            </a:pPr>
            <a:r>
              <a:rPr lang="en-US" sz="2400"/>
              <a:t>Year in Review</a:t>
            </a:r>
            <a:br>
              <a:rPr lang="en-US" sz="2400"/>
            </a:br>
            <a:endParaRPr lang="en-US" sz="2400">
              <a:cs typeface="Arial"/>
            </a:endParaRPr>
          </a:p>
          <a:p>
            <a:pPr marL="171450" indent="-171450">
              <a:buFont typeface="Arial" panose="020B0604020202020204" pitchFamily="34" charset="0"/>
              <a:buChar char="•"/>
            </a:pPr>
            <a:r>
              <a:rPr lang="en-US" sz="2400"/>
              <a:t>Value of PPN</a:t>
            </a:r>
            <a:br>
              <a:rPr lang="en-US" sz="2400"/>
            </a:br>
            <a:endParaRPr lang="en-US" sz="2400">
              <a:cs typeface="Arial"/>
            </a:endParaRPr>
          </a:p>
          <a:p>
            <a:pPr marL="171450" indent="-171450">
              <a:buFont typeface="Arial" panose="020B0604020202020204" pitchFamily="34" charset="0"/>
              <a:buChar char="•"/>
            </a:pPr>
            <a:r>
              <a:rPr lang="en-US" sz="2400"/>
              <a:t>PPN Awards</a:t>
            </a:r>
            <a:br>
              <a:rPr lang="en-US" sz="2400"/>
            </a:br>
            <a:endParaRPr lang="en-US" sz="2400">
              <a:cs typeface="Arial"/>
            </a:endParaRPr>
          </a:p>
          <a:p>
            <a:pPr marL="171450" indent="-171450">
              <a:buFont typeface="Arial" panose="020B0604020202020204" pitchFamily="34" charset="0"/>
              <a:buChar char="•"/>
            </a:pPr>
            <a:r>
              <a:rPr lang="en-US" sz="2400"/>
              <a:t>Updated Incentives</a:t>
            </a:r>
            <a:br>
              <a:rPr lang="en-US" sz="2400"/>
            </a:br>
            <a:endParaRPr lang="en-US" sz="2400">
              <a:cs typeface="Arial"/>
            </a:endParaRPr>
          </a:p>
          <a:p>
            <a:pPr marL="171450" indent="-171450" algn="l">
              <a:buFont typeface="Arial" panose="020B0604020202020204" pitchFamily="34" charset="0"/>
              <a:buChar char="•"/>
            </a:pPr>
            <a:r>
              <a:rPr lang="en-US" sz="2400"/>
              <a:t>Next Steps</a:t>
            </a:r>
            <a:endParaRPr lang="en-US" sz="2400">
              <a:cs typeface="Arial"/>
            </a:endParaRPr>
          </a:p>
          <a:p>
            <a:pPr marL="171450" indent="-171450" algn="l">
              <a:buFont typeface="Arial" panose="020B0604020202020204" pitchFamily="34" charset="0"/>
              <a:buChar char="•"/>
            </a:pPr>
            <a:endParaRPr lang="en-US" sz="1200" err="1"/>
          </a:p>
        </p:txBody>
      </p:sp>
      <p:cxnSp>
        <p:nvCxnSpPr>
          <p:cNvPr id="3" name="Straight Arrow Connector 2">
            <a:extLst>
              <a:ext uri="{FF2B5EF4-FFF2-40B4-BE49-F238E27FC236}">
                <a16:creationId xmlns:a16="http://schemas.microsoft.com/office/drawing/2014/main" id="{FA5F64A4-53D6-93DA-4B5B-5CFA60A8F4FF}"/>
              </a:ext>
            </a:extLst>
          </p:cNvPr>
          <p:cNvCxnSpPr/>
          <p:nvPr/>
        </p:nvCxnSpPr>
        <p:spPr>
          <a:xfrm>
            <a:off x="2446386" y="556752"/>
            <a:ext cx="18436" cy="4195912"/>
          </a:xfrm>
          <a:prstGeom prst="straightConnector1">
            <a:avLst/>
          </a:prstGeom>
          <a:ln w="57150">
            <a:solidFill>
              <a:srgbClr val="0070C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0621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F4190-6863-7F23-61C1-C0D16D0BE715}"/>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BD023C1E-EC03-8E03-D0A0-B9B0BE33EACD}"/>
              </a:ext>
            </a:extLst>
          </p:cNvPr>
          <p:cNvSpPr>
            <a:spLocks noGrp="1"/>
          </p:cNvSpPr>
          <p:nvPr>
            <p:ph type="title"/>
          </p:nvPr>
        </p:nvSpPr>
        <p:spPr>
          <a:xfrm>
            <a:off x="402336" y="493776"/>
            <a:ext cx="8339328" cy="667512"/>
          </a:xfrm>
        </p:spPr>
        <p:txBody>
          <a:bodyPr/>
          <a:lstStyle/>
          <a:p>
            <a:r>
              <a:rPr lang="en-US"/>
              <a:t>Meet the Team</a:t>
            </a:r>
          </a:p>
        </p:txBody>
      </p:sp>
      <p:pic>
        <p:nvPicPr>
          <p:cNvPr id="10" name="Picture 9" descr="Logo&#10;&#10;Description automatically generated with medium confidence">
            <a:extLst>
              <a:ext uri="{FF2B5EF4-FFF2-40B4-BE49-F238E27FC236}">
                <a16:creationId xmlns:a16="http://schemas.microsoft.com/office/drawing/2014/main" id="{7915112D-E591-787E-C31C-C960E95E61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09825" y="4591047"/>
            <a:ext cx="1091439" cy="441220"/>
          </a:xfrm>
          <a:prstGeom prst="rect">
            <a:avLst/>
          </a:prstGeom>
        </p:spPr>
      </p:pic>
      <p:pic>
        <p:nvPicPr>
          <p:cNvPr id="3" name="Picture 2" descr="A map of different colored states&#10;&#10;AI-generated content may be incorrect.">
            <a:extLst>
              <a:ext uri="{FF2B5EF4-FFF2-40B4-BE49-F238E27FC236}">
                <a16:creationId xmlns:a16="http://schemas.microsoft.com/office/drawing/2014/main" id="{DC1D41BF-32D1-2D39-9476-7568526D9513}"/>
              </a:ext>
            </a:extLst>
          </p:cNvPr>
          <p:cNvPicPr>
            <a:picLocks noChangeAspect="1"/>
          </p:cNvPicPr>
          <p:nvPr/>
        </p:nvPicPr>
        <p:blipFill>
          <a:blip r:embed="rId3"/>
          <a:stretch>
            <a:fillRect/>
          </a:stretch>
        </p:blipFill>
        <p:spPr>
          <a:xfrm>
            <a:off x="1221977" y="727857"/>
            <a:ext cx="6700046" cy="4296622"/>
          </a:xfrm>
          <a:prstGeom prst="rect">
            <a:avLst/>
          </a:prstGeom>
        </p:spPr>
      </p:pic>
    </p:spTree>
    <p:extLst>
      <p:ext uri="{BB962C8B-B14F-4D97-AF65-F5344CB8AC3E}">
        <p14:creationId xmlns:p14="http://schemas.microsoft.com/office/powerpoint/2010/main" val="2637224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62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6E70C-7B99-64D2-D241-13F26975FB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891BB0-F253-AC87-CEDD-4C7BB771E7A4}"/>
              </a:ext>
            </a:extLst>
          </p:cNvPr>
          <p:cNvSpPr>
            <a:spLocks noGrp="1"/>
          </p:cNvSpPr>
          <p:nvPr>
            <p:ph type="ctrTitle"/>
          </p:nvPr>
        </p:nvSpPr>
        <p:spPr/>
        <p:txBody>
          <a:bodyPr/>
          <a:lstStyle/>
          <a:p>
            <a:r>
              <a:rPr lang="en-US">
                <a:latin typeface="Arial"/>
                <a:cs typeface="Arial"/>
              </a:rPr>
              <a:t>Year in Review</a:t>
            </a:r>
            <a:endParaRPr lang="en-US"/>
          </a:p>
        </p:txBody>
      </p:sp>
    </p:spTree>
    <p:extLst>
      <p:ext uri="{BB962C8B-B14F-4D97-AF65-F5344CB8AC3E}">
        <p14:creationId xmlns:p14="http://schemas.microsoft.com/office/powerpoint/2010/main" val="2985727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24F78-D788-B99C-982C-C27F4833E121}"/>
              </a:ext>
            </a:extLst>
          </p:cNvPr>
          <p:cNvSpPr>
            <a:spLocks noGrp="1"/>
          </p:cNvSpPr>
          <p:nvPr>
            <p:ph type="title"/>
          </p:nvPr>
        </p:nvSpPr>
        <p:spPr/>
        <p:txBody>
          <a:bodyPr/>
          <a:lstStyle/>
          <a:p>
            <a:r>
              <a:rPr lang="en-US" sz="3000">
                <a:latin typeface="Arial"/>
                <a:cs typeface="Arial"/>
              </a:rPr>
              <a:t>FY25-29 Portfolio Investment &amp; Impact</a:t>
            </a:r>
          </a:p>
        </p:txBody>
      </p:sp>
      <p:sp>
        <p:nvSpPr>
          <p:cNvPr id="5" name="Footer Placeholder 4">
            <a:extLst>
              <a:ext uri="{FF2B5EF4-FFF2-40B4-BE49-F238E27FC236}">
                <a16:creationId xmlns:a16="http://schemas.microsoft.com/office/drawing/2014/main" id="{8AF98EB9-793B-79D3-FDC5-1C1AFD6759A7}"/>
              </a:ext>
            </a:extLst>
          </p:cNvPr>
          <p:cNvSpPr>
            <a:spLocks noGrp="1"/>
          </p:cNvSpPr>
          <p:nvPr>
            <p:ph type="ftr" sz="quarter" idx="11"/>
          </p:nvPr>
        </p:nvSpPr>
        <p:spPr>
          <a:xfrm>
            <a:off x="2693670" y="4786884"/>
            <a:ext cx="3756660" cy="123111"/>
          </a:xfrm>
        </p:spPr>
        <p:txBody>
          <a:bodyPr/>
          <a:lstStyle/>
          <a:p>
            <a:pPr algn="ctr" defTabSz="457189">
              <a:defRPr/>
            </a:pPr>
            <a:r>
              <a:rPr lang="en-US" sz="800">
                <a:solidFill>
                  <a:prstClr val="black"/>
                </a:solidFill>
                <a:latin typeface="Arial" panose="020B0604020202020204"/>
              </a:rPr>
              <a:t>TVA Restricted Information - Deliberative and Pre-Decisional Privileged</a:t>
            </a:r>
          </a:p>
        </p:txBody>
      </p:sp>
      <p:sp>
        <p:nvSpPr>
          <p:cNvPr id="6" name="Slide Number Placeholder 5">
            <a:extLst>
              <a:ext uri="{FF2B5EF4-FFF2-40B4-BE49-F238E27FC236}">
                <a16:creationId xmlns:a16="http://schemas.microsoft.com/office/drawing/2014/main" id="{1E1B4DF5-01FA-5183-9708-F678D1F30A1D}"/>
              </a:ext>
            </a:extLst>
          </p:cNvPr>
          <p:cNvSpPr>
            <a:spLocks noGrp="1"/>
          </p:cNvSpPr>
          <p:nvPr>
            <p:ph type="sldNum" sz="quarter" idx="12"/>
          </p:nvPr>
        </p:nvSpPr>
        <p:spPr/>
        <p:txBody>
          <a:bodyPr/>
          <a:lstStyle/>
          <a:p>
            <a:pPr defTabSz="457189">
              <a:defRPr/>
            </a:pPr>
            <a:fld id="{1427CDCA-BE5A-490E-829A-A776A9309B22}" type="slidenum">
              <a:rPr lang="en-US">
                <a:solidFill>
                  <a:prstClr val="black"/>
                </a:solidFill>
                <a:latin typeface="Arial" panose="020B0604020202020204"/>
                <a:ea typeface="+mn-ea"/>
                <a:cs typeface="+mn-cs"/>
              </a:rPr>
              <a:pPr defTabSz="457189">
                <a:defRPr/>
              </a:pPr>
              <a:t>4</a:t>
            </a:fld>
            <a:endParaRPr lang="en-US">
              <a:solidFill>
                <a:prstClr val="black"/>
              </a:solidFill>
              <a:latin typeface="Arial" panose="020B0604020202020204"/>
              <a:ea typeface="+mn-ea"/>
              <a:cs typeface="+mn-cs"/>
            </a:endParaRPr>
          </a:p>
        </p:txBody>
      </p:sp>
      <p:graphicFrame>
        <p:nvGraphicFramePr>
          <p:cNvPr id="7" name="Content Placeholder 6">
            <a:extLst>
              <a:ext uri="{FF2B5EF4-FFF2-40B4-BE49-F238E27FC236}">
                <a16:creationId xmlns:a16="http://schemas.microsoft.com/office/drawing/2014/main" id="{7B0CAD98-E2F0-5FAB-A27D-B57B0CC5D86F}"/>
              </a:ext>
            </a:extLst>
          </p:cNvPr>
          <p:cNvGraphicFramePr>
            <a:graphicFrameLocks noGrp="1"/>
          </p:cNvGraphicFramePr>
          <p:nvPr>
            <p:ph sz="half" idx="2"/>
            <p:extLst>
              <p:ext uri="{D42A27DB-BD31-4B8C-83A1-F6EECF244321}">
                <p14:modId xmlns:p14="http://schemas.microsoft.com/office/powerpoint/2010/main" val="1826346473"/>
              </p:ext>
            </p:extLst>
          </p:nvPr>
        </p:nvGraphicFramePr>
        <p:xfrm>
          <a:off x="3116450" y="1053106"/>
          <a:ext cx="6167008" cy="3043802"/>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descr="A close-up of a graph&#10;&#10;Description automatically generated">
            <a:extLst>
              <a:ext uri="{FF2B5EF4-FFF2-40B4-BE49-F238E27FC236}">
                <a16:creationId xmlns:a16="http://schemas.microsoft.com/office/drawing/2014/main" id="{6412C2EC-AE5A-2E3F-1E8A-04CC3A1741B6}"/>
              </a:ext>
            </a:extLst>
          </p:cNvPr>
          <p:cNvPicPr>
            <a:picLocks noChangeAspect="1"/>
          </p:cNvPicPr>
          <p:nvPr/>
        </p:nvPicPr>
        <p:blipFill rotWithShape="1">
          <a:blip r:embed="rId4">
            <a:extLst>
              <a:ext uri="{28A0092B-C50C-407E-A947-70E740481C1C}">
                <a14:useLocalDpi xmlns:a14="http://schemas.microsoft.com/office/drawing/2010/main" val="0"/>
              </a:ext>
            </a:extLst>
          </a:blip>
          <a:srcRect l="27983" t="22974" r="28531" b="26470"/>
          <a:stretch/>
        </p:blipFill>
        <p:spPr>
          <a:xfrm>
            <a:off x="327067" y="1429719"/>
            <a:ext cx="3499739" cy="2124732"/>
          </a:xfrm>
          <a:prstGeom prst="rect">
            <a:avLst/>
          </a:prstGeom>
        </p:spPr>
      </p:pic>
      <p:grpSp>
        <p:nvGrpSpPr>
          <p:cNvPr id="19" name="Group 18">
            <a:extLst>
              <a:ext uri="{FF2B5EF4-FFF2-40B4-BE49-F238E27FC236}">
                <a16:creationId xmlns:a16="http://schemas.microsoft.com/office/drawing/2014/main" id="{FDC7562E-8B9D-4EDF-8418-32DFDD596841}"/>
              </a:ext>
            </a:extLst>
          </p:cNvPr>
          <p:cNvGrpSpPr/>
          <p:nvPr/>
        </p:nvGrpSpPr>
        <p:grpSpPr>
          <a:xfrm>
            <a:off x="5567996" y="4046251"/>
            <a:ext cx="1858728" cy="626564"/>
            <a:chOff x="5906429" y="5442662"/>
            <a:chExt cx="2955073" cy="835417"/>
          </a:xfrm>
        </p:grpSpPr>
        <p:sp>
          <p:nvSpPr>
            <p:cNvPr id="13" name="Rectangle 12">
              <a:extLst>
                <a:ext uri="{FF2B5EF4-FFF2-40B4-BE49-F238E27FC236}">
                  <a16:creationId xmlns:a16="http://schemas.microsoft.com/office/drawing/2014/main" id="{12147FEF-EE85-CB36-4827-B39AE775FB05}"/>
                </a:ext>
              </a:extLst>
            </p:cNvPr>
            <p:cNvSpPr/>
            <p:nvPr/>
          </p:nvSpPr>
          <p:spPr>
            <a:xfrm>
              <a:off x="5906429" y="5507403"/>
              <a:ext cx="144966" cy="156117"/>
            </a:xfrm>
            <a:prstGeom prst="rect">
              <a:avLst/>
            </a:prstGeom>
            <a:solidFill>
              <a:srgbClr val="153B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800">
                <a:solidFill>
                  <a:prstClr val="white"/>
                </a:solidFill>
                <a:latin typeface="Arial" panose="020B0604020202020204"/>
              </a:endParaRPr>
            </a:p>
          </p:txBody>
        </p:sp>
        <p:sp>
          <p:nvSpPr>
            <p:cNvPr id="14" name="Rectangle 13">
              <a:extLst>
                <a:ext uri="{FF2B5EF4-FFF2-40B4-BE49-F238E27FC236}">
                  <a16:creationId xmlns:a16="http://schemas.microsoft.com/office/drawing/2014/main" id="{71FC8C70-6807-0AF6-EC24-FAD68589CBCB}"/>
                </a:ext>
              </a:extLst>
            </p:cNvPr>
            <p:cNvSpPr/>
            <p:nvPr/>
          </p:nvSpPr>
          <p:spPr>
            <a:xfrm>
              <a:off x="5906429" y="6002109"/>
              <a:ext cx="144966" cy="156117"/>
            </a:xfrm>
            <a:prstGeom prst="rect">
              <a:avLst/>
            </a:prstGeom>
            <a:solidFill>
              <a:srgbClr val="6C72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800">
                <a:solidFill>
                  <a:prstClr val="white"/>
                </a:solidFill>
                <a:latin typeface="Arial" panose="020B0604020202020204"/>
              </a:endParaRPr>
            </a:p>
          </p:txBody>
        </p:sp>
        <p:sp>
          <p:nvSpPr>
            <p:cNvPr id="15" name="Rectangle 14">
              <a:extLst>
                <a:ext uri="{FF2B5EF4-FFF2-40B4-BE49-F238E27FC236}">
                  <a16:creationId xmlns:a16="http://schemas.microsoft.com/office/drawing/2014/main" id="{B30D16ED-1936-6441-73A9-76F3C0219F65}"/>
                </a:ext>
              </a:extLst>
            </p:cNvPr>
            <p:cNvSpPr/>
            <p:nvPr/>
          </p:nvSpPr>
          <p:spPr>
            <a:xfrm>
              <a:off x="5906429" y="5756916"/>
              <a:ext cx="144966" cy="156117"/>
            </a:xfrm>
            <a:prstGeom prst="rect">
              <a:avLst/>
            </a:prstGeom>
            <a:solidFill>
              <a:srgbClr val="6891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800">
                <a:solidFill>
                  <a:prstClr val="white"/>
                </a:solidFill>
                <a:latin typeface="Arial" panose="020B0604020202020204"/>
              </a:endParaRPr>
            </a:p>
          </p:txBody>
        </p:sp>
        <p:sp>
          <p:nvSpPr>
            <p:cNvPr id="16" name="TextBox 15">
              <a:extLst>
                <a:ext uri="{FF2B5EF4-FFF2-40B4-BE49-F238E27FC236}">
                  <a16:creationId xmlns:a16="http://schemas.microsoft.com/office/drawing/2014/main" id="{E7E46885-DF80-D2FC-54EE-286169E226C0}"/>
                </a:ext>
              </a:extLst>
            </p:cNvPr>
            <p:cNvSpPr txBox="1"/>
            <p:nvPr/>
          </p:nvSpPr>
          <p:spPr>
            <a:xfrm>
              <a:off x="6095998" y="5696474"/>
              <a:ext cx="2765504" cy="307776"/>
            </a:xfrm>
            <a:prstGeom prst="rect">
              <a:avLst/>
            </a:prstGeom>
            <a:noFill/>
          </p:spPr>
          <p:txBody>
            <a:bodyPr wrap="square" rtlCol="0">
              <a:spAutoFit/>
            </a:bodyPr>
            <a:lstStyle/>
            <a:p>
              <a:pPr defTabSz="457189">
                <a:spcBef>
                  <a:spcPts val="900"/>
                </a:spcBef>
                <a:defRPr/>
              </a:pPr>
              <a:r>
                <a:rPr lang="en-US" sz="900">
                  <a:solidFill>
                    <a:prstClr val="black"/>
                  </a:solidFill>
                  <a:latin typeface="Arial" panose="020B0604020202020204"/>
                </a:rPr>
                <a:t>Energy Efficiency</a:t>
              </a:r>
            </a:p>
          </p:txBody>
        </p:sp>
        <p:sp>
          <p:nvSpPr>
            <p:cNvPr id="17" name="TextBox 16">
              <a:extLst>
                <a:ext uri="{FF2B5EF4-FFF2-40B4-BE49-F238E27FC236}">
                  <a16:creationId xmlns:a16="http://schemas.microsoft.com/office/drawing/2014/main" id="{2E9FE3BB-A456-8872-4E54-1BE4131962B3}"/>
                </a:ext>
              </a:extLst>
            </p:cNvPr>
            <p:cNvSpPr txBox="1"/>
            <p:nvPr/>
          </p:nvSpPr>
          <p:spPr>
            <a:xfrm>
              <a:off x="6095998" y="5970303"/>
              <a:ext cx="2765504" cy="307776"/>
            </a:xfrm>
            <a:prstGeom prst="rect">
              <a:avLst/>
            </a:prstGeom>
            <a:noFill/>
          </p:spPr>
          <p:txBody>
            <a:bodyPr wrap="square" lIns="91440" tIns="45720" rIns="91440" bIns="45720" rtlCol="0" anchor="t">
              <a:spAutoFit/>
            </a:bodyPr>
            <a:lstStyle/>
            <a:p>
              <a:pPr defTabSz="457189">
                <a:spcBef>
                  <a:spcPts val="900"/>
                </a:spcBef>
                <a:defRPr/>
              </a:pPr>
              <a:r>
                <a:rPr lang="en-US" sz="900">
                  <a:solidFill>
                    <a:prstClr val="black"/>
                  </a:solidFill>
                  <a:latin typeface="Arial" panose="020B0604020202020204"/>
                </a:rPr>
                <a:t>Peak Load Management</a:t>
              </a:r>
            </a:p>
          </p:txBody>
        </p:sp>
        <p:sp>
          <p:nvSpPr>
            <p:cNvPr id="18" name="TextBox 17">
              <a:extLst>
                <a:ext uri="{FF2B5EF4-FFF2-40B4-BE49-F238E27FC236}">
                  <a16:creationId xmlns:a16="http://schemas.microsoft.com/office/drawing/2014/main" id="{D61A0510-1060-1D1E-BABA-D73E7BA90243}"/>
                </a:ext>
              </a:extLst>
            </p:cNvPr>
            <p:cNvSpPr txBox="1"/>
            <p:nvPr/>
          </p:nvSpPr>
          <p:spPr>
            <a:xfrm>
              <a:off x="6095998" y="5442662"/>
              <a:ext cx="2765504" cy="307776"/>
            </a:xfrm>
            <a:prstGeom prst="rect">
              <a:avLst/>
            </a:prstGeom>
            <a:noFill/>
          </p:spPr>
          <p:txBody>
            <a:bodyPr wrap="square" rtlCol="0">
              <a:spAutoFit/>
            </a:bodyPr>
            <a:lstStyle/>
            <a:p>
              <a:pPr defTabSz="457189">
                <a:spcBef>
                  <a:spcPts val="900"/>
                </a:spcBef>
                <a:defRPr/>
              </a:pPr>
              <a:r>
                <a:rPr lang="en-US" sz="900">
                  <a:solidFill>
                    <a:prstClr val="black"/>
                  </a:solidFill>
                  <a:latin typeface="Arial" panose="020B0604020202020204"/>
                </a:rPr>
                <a:t>Demand Response</a:t>
              </a:r>
            </a:p>
          </p:txBody>
        </p:sp>
      </p:grpSp>
      <p:sp>
        <p:nvSpPr>
          <p:cNvPr id="4" name="Rectangle 3">
            <a:extLst>
              <a:ext uri="{FF2B5EF4-FFF2-40B4-BE49-F238E27FC236}">
                <a16:creationId xmlns:a16="http://schemas.microsoft.com/office/drawing/2014/main" id="{3FFB41E1-1CF4-EDF0-6C15-99277D9AE92F}"/>
              </a:ext>
            </a:extLst>
          </p:cNvPr>
          <p:cNvSpPr/>
          <p:nvPr/>
        </p:nvSpPr>
        <p:spPr>
          <a:xfrm>
            <a:off x="419100" y="1907935"/>
            <a:ext cx="1931194" cy="378065"/>
          </a:xfrm>
          <a:prstGeom prst="rect">
            <a:avLst/>
          </a:prstGeom>
          <a:solidFill>
            <a:schemeClr val="bg1"/>
          </a:solidFill>
          <a:ln w="38100" cap="flat" cmpd="sng" algn="ctr">
            <a:noFill/>
            <a:prstDash val="solid"/>
          </a:ln>
          <a:effectLst/>
        </p:spPr>
        <p:txBody>
          <a:bodyPr vert="horz" lIns="68580" tIns="68580" rIns="68580" bIns="68580" rtlCol="0" anchor="ctr"/>
          <a:lstStyle/>
          <a:p>
            <a:pPr algn="ctr">
              <a:lnSpc>
                <a:spcPts val="1290"/>
              </a:lnSpc>
              <a:buClr>
                <a:srgbClr val="FFFFFF"/>
              </a:buClr>
            </a:pPr>
            <a:endParaRPr lang="en-US" sz="900" kern="0">
              <a:solidFill>
                <a:schemeClr val="accent3"/>
              </a:solidFill>
              <a:latin typeface="Calibri"/>
              <a:cs typeface="Arial Unicode MS" pitchFamily="34" charset="-128"/>
            </a:endParaRPr>
          </a:p>
        </p:txBody>
      </p:sp>
      <p:sp>
        <p:nvSpPr>
          <p:cNvPr id="3" name="TextBox 2">
            <a:extLst>
              <a:ext uri="{FF2B5EF4-FFF2-40B4-BE49-F238E27FC236}">
                <a16:creationId xmlns:a16="http://schemas.microsoft.com/office/drawing/2014/main" id="{911535E9-3DCC-7978-D564-3B276EC78A93}"/>
              </a:ext>
            </a:extLst>
          </p:cNvPr>
          <p:cNvSpPr txBox="1"/>
          <p:nvPr/>
        </p:nvSpPr>
        <p:spPr>
          <a:xfrm>
            <a:off x="411956" y="1793961"/>
            <a:ext cx="2003566" cy="553998"/>
          </a:xfrm>
          <a:prstGeom prst="rect">
            <a:avLst/>
          </a:prstGeom>
          <a:noFill/>
          <a:ln>
            <a:noFill/>
          </a:ln>
        </p:spPr>
        <p:txBody>
          <a:bodyPr rot="0" spcFirstLastPara="0" vertOverflow="overflow" horzOverflow="overflow" vert="horz" wrap="square" lIns="68580" tIns="68580" rIns="68580" bIns="68580" numCol="1" spcCol="0" rtlCol="0" fromWordArt="0" anchor="ctr" anchorCtr="0" forceAA="0" compatLnSpc="1">
            <a:prstTxWarp prst="textNoShape">
              <a:avLst/>
            </a:prstTxWarp>
            <a:spAutoFit/>
          </a:bodyPr>
          <a:lstStyle/>
          <a:p>
            <a:r>
              <a:rPr lang="en-US" sz="2700" b="1">
                <a:cs typeface="Arial"/>
              </a:rPr>
              <a:t>$1.9 Billion</a:t>
            </a:r>
            <a:endParaRPr lang="en-US" sz="2700" b="1"/>
          </a:p>
        </p:txBody>
      </p:sp>
      <p:sp>
        <p:nvSpPr>
          <p:cNvPr id="8" name="Rectangle 7">
            <a:extLst>
              <a:ext uri="{FF2B5EF4-FFF2-40B4-BE49-F238E27FC236}">
                <a16:creationId xmlns:a16="http://schemas.microsoft.com/office/drawing/2014/main" id="{4930AFDF-7B5D-47DA-CD34-8746076FB1DF}"/>
              </a:ext>
            </a:extLst>
          </p:cNvPr>
          <p:cNvSpPr/>
          <p:nvPr/>
        </p:nvSpPr>
        <p:spPr>
          <a:xfrm>
            <a:off x="327067" y="2525593"/>
            <a:ext cx="1931194" cy="378065"/>
          </a:xfrm>
          <a:prstGeom prst="rect">
            <a:avLst/>
          </a:prstGeom>
          <a:solidFill>
            <a:schemeClr val="bg1"/>
          </a:solidFill>
          <a:ln w="38100" cap="flat" cmpd="sng" algn="ctr">
            <a:noFill/>
            <a:prstDash val="solid"/>
          </a:ln>
          <a:effectLst/>
        </p:spPr>
        <p:txBody>
          <a:bodyPr vert="horz" lIns="68580" tIns="68580" rIns="68580" bIns="68580" rtlCol="0" anchor="ctr"/>
          <a:lstStyle/>
          <a:p>
            <a:pPr algn="ctr">
              <a:lnSpc>
                <a:spcPts val="1290"/>
              </a:lnSpc>
              <a:buClr>
                <a:srgbClr val="FFFFFF"/>
              </a:buClr>
            </a:pPr>
            <a:endParaRPr lang="en-US" sz="900" kern="0">
              <a:solidFill>
                <a:schemeClr val="accent3"/>
              </a:solidFill>
              <a:latin typeface="Calibri"/>
              <a:cs typeface="Arial Unicode MS" pitchFamily="34" charset="-128"/>
            </a:endParaRPr>
          </a:p>
        </p:txBody>
      </p:sp>
      <p:sp>
        <p:nvSpPr>
          <p:cNvPr id="9" name="Rectangle 8">
            <a:extLst>
              <a:ext uri="{FF2B5EF4-FFF2-40B4-BE49-F238E27FC236}">
                <a16:creationId xmlns:a16="http://schemas.microsoft.com/office/drawing/2014/main" id="{4D3A5C29-7CC5-71AD-A392-783983164E8C}"/>
              </a:ext>
            </a:extLst>
          </p:cNvPr>
          <p:cNvSpPr/>
          <p:nvPr/>
        </p:nvSpPr>
        <p:spPr>
          <a:xfrm>
            <a:off x="419100" y="3034708"/>
            <a:ext cx="1931194" cy="378065"/>
          </a:xfrm>
          <a:prstGeom prst="rect">
            <a:avLst/>
          </a:prstGeom>
          <a:solidFill>
            <a:schemeClr val="bg1"/>
          </a:solidFill>
          <a:ln w="38100" cap="flat" cmpd="sng" algn="ctr">
            <a:noFill/>
            <a:prstDash val="solid"/>
          </a:ln>
          <a:effectLst/>
        </p:spPr>
        <p:txBody>
          <a:bodyPr vert="horz" lIns="68580" tIns="68580" rIns="68580" bIns="68580" rtlCol="0" anchor="ctr"/>
          <a:lstStyle/>
          <a:p>
            <a:pPr algn="ctr">
              <a:lnSpc>
                <a:spcPts val="1290"/>
              </a:lnSpc>
              <a:buClr>
                <a:srgbClr val="FFFFFF"/>
              </a:buClr>
            </a:pPr>
            <a:endParaRPr lang="en-US" sz="900" kern="0">
              <a:solidFill>
                <a:schemeClr val="accent3"/>
              </a:solidFill>
              <a:latin typeface="Calibri"/>
              <a:cs typeface="Arial Unicode MS" pitchFamily="34" charset="-128"/>
            </a:endParaRPr>
          </a:p>
        </p:txBody>
      </p:sp>
      <p:sp>
        <p:nvSpPr>
          <p:cNvPr id="11" name="TextBox 10">
            <a:extLst>
              <a:ext uri="{FF2B5EF4-FFF2-40B4-BE49-F238E27FC236}">
                <a16:creationId xmlns:a16="http://schemas.microsoft.com/office/drawing/2014/main" id="{066975E6-BEE2-60C8-03D2-D4E0D0E359A1}"/>
              </a:ext>
            </a:extLst>
          </p:cNvPr>
          <p:cNvSpPr txBox="1"/>
          <p:nvPr/>
        </p:nvSpPr>
        <p:spPr>
          <a:xfrm>
            <a:off x="446752" y="2388746"/>
            <a:ext cx="2003566" cy="553998"/>
          </a:xfrm>
          <a:prstGeom prst="rect">
            <a:avLst/>
          </a:prstGeom>
          <a:noFill/>
          <a:ln>
            <a:noFill/>
          </a:ln>
        </p:spPr>
        <p:txBody>
          <a:bodyPr rot="0" spcFirstLastPara="0" vertOverflow="overflow" horzOverflow="overflow" vert="horz" wrap="square" lIns="68580" tIns="68580" rIns="68580" bIns="68580" numCol="1" spcCol="0" rtlCol="0" fromWordArt="0" anchor="ctr" anchorCtr="0" forceAA="0" compatLnSpc="1">
            <a:prstTxWarp prst="textNoShape">
              <a:avLst/>
            </a:prstTxWarp>
            <a:spAutoFit/>
          </a:bodyPr>
          <a:lstStyle/>
          <a:p>
            <a:r>
              <a:rPr lang="en-US" sz="2700" b="1">
                <a:cs typeface="Arial"/>
              </a:rPr>
              <a:t>2,800 MW</a:t>
            </a:r>
            <a:endParaRPr lang="en-US" sz="2700" b="1"/>
          </a:p>
        </p:txBody>
      </p:sp>
      <p:sp>
        <p:nvSpPr>
          <p:cNvPr id="12" name="TextBox 11">
            <a:extLst>
              <a:ext uri="{FF2B5EF4-FFF2-40B4-BE49-F238E27FC236}">
                <a16:creationId xmlns:a16="http://schemas.microsoft.com/office/drawing/2014/main" id="{E2DEF7E1-BFC2-FF59-2FEF-6604402D99FC}"/>
              </a:ext>
            </a:extLst>
          </p:cNvPr>
          <p:cNvSpPr txBox="1"/>
          <p:nvPr/>
        </p:nvSpPr>
        <p:spPr>
          <a:xfrm>
            <a:off x="446752" y="2930107"/>
            <a:ext cx="2003566" cy="553998"/>
          </a:xfrm>
          <a:prstGeom prst="rect">
            <a:avLst/>
          </a:prstGeom>
          <a:noFill/>
          <a:ln>
            <a:noFill/>
          </a:ln>
        </p:spPr>
        <p:txBody>
          <a:bodyPr rot="0" spcFirstLastPara="0" vertOverflow="overflow" horzOverflow="overflow" vert="horz" wrap="square" lIns="68580" tIns="68580" rIns="68580" bIns="68580" numCol="1" spcCol="0" rtlCol="0" fromWordArt="0" anchor="ctr" anchorCtr="0" forceAA="0" compatLnSpc="1">
            <a:prstTxWarp prst="textNoShape">
              <a:avLst/>
            </a:prstTxWarp>
            <a:spAutoFit/>
          </a:bodyPr>
          <a:lstStyle/>
          <a:p>
            <a:r>
              <a:rPr lang="en-US" sz="2700" b="1">
                <a:cs typeface="Arial"/>
              </a:rPr>
              <a:t>2,100 GWh</a:t>
            </a:r>
            <a:endParaRPr lang="en-US" sz="2700" b="1"/>
          </a:p>
        </p:txBody>
      </p:sp>
      <p:sp>
        <p:nvSpPr>
          <p:cNvPr id="20" name="TextBox 19">
            <a:extLst>
              <a:ext uri="{FF2B5EF4-FFF2-40B4-BE49-F238E27FC236}">
                <a16:creationId xmlns:a16="http://schemas.microsoft.com/office/drawing/2014/main" id="{E0092B78-1C37-55A8-CF6D-F12AB5F87BBA}"/>
              </a:ext>
            </a:extLst>
          </p:cNvPr>
          <p:cNvSpPr txBox="1"/>
          <p:nvPr/>
        </p:nvSpPr>
        <p:spPr>
          <a:xfrm>
            <a:off x="428671" y="1544012"/>
            <a:ext cx="2092983" cy="323165"/>
          </a:xfrm>
          <a:prstGeom prst="rect">
            <a:avLst/>
          </a:prstGeom>
          <a:solidFill>
            <a:schemeClr val="bg1"/>
          </a:solidFill>
          <a:ln>
            <a:noFill/>
          </a:ln>
        </p:spPr>
        <p:txBody>
          <a:bodyPr rot="0" spcFirstLastPara="0" vertOverflow="overflow" horzOverflow="overflow" vert="horz" wrap="square" lIns="68580" tIns="68580" rIns="68580" bIns="68580" numCol="1" spcCol="0" rtlCol="0" fromWordArt="0" anchor="ctr" anchorCtr="0" forceAA="0" compatLnSpc="1">
            <a:prstTxWarp prst="textNoShape">
              <a:avLst/>
            </a:prstTxWarp>
            <a:spAutoFit/>
          </a:bodyPr>
          <a:lstStyle/>
          <a:p>
            <a:r>
              <a:rPr lang="en-US" sz="1200">
                <a:cs typeface="Arial"/>
              </a:rPr>
              <a:t>Over five years (FY25-29)</a:t>
            </a:r>
            <a:endParaRPr lang="en-US" sz="1200"/>
          </a:p>
        </p:txBody>
      </p:sp>
      <p:sp>
        <p:nvSpPr>
          <p:cNvPr id="21" name="TextBox 20">
            <a:extLst>
              <a:ext uri="{FF2B5EF4-FFF2-40B4-BE49-F238E27FC236}">
                <a16:creationId xmlns:a16="http://schemas.microsoft.com/office/drawing/2014/main" id="{103675FD-A887-6EBE-D42C-7530C9233542}"/>
              </a:ext>
            </a:extLst>
          </p:cNvPr>
          <p:cNvSpPr txBox="1"/>
          <p:nvPr/>
        </p:nvSpPr>
        <p:spPr>
          <a:xfrm>
            <a:off x="2280291" y="3067577"/>
            <a:ext cx="1596527" cy="300083"/>
          </a:xfrm>
          <a:prstGeom prst="rect">
            <a:avLst/>
          </a:prstGeom>
          <a:solidFill>
            <a:schemeClr val="bg1"/>
          </a:solidFill>
        </p:spPr>
        <p:txBody>
          <a:bodyPr wrap="square" tIns="68580" bIns="68580" rtlCol="0" anchor="ctr" anchorCtr="0">
            <a:noAutofit/>
          </a:bodyPr>
          <a:lstStyle/>
          <a:p>
            <a:r>
              <a:rPr lang="en-US" sz="1125">
                <a:solidFill>
                  <a:srgbClr val="515151"/>
                </a:solidFill>
                <a:latin typeface="+mj-lt"/>
              </a:rPr>
              <a:t>of net annual energy savings</a:t>
            </a:r>
          </a:p>
        </p:txBody>
      </p:sp>
      <p:sp>
        <p:nvSpPr>
          <p:cNvPr id="22" name="TextBox 21">
            <a:extLst>
              <a:ext uri="{FF2B5EF4-FFF2-40B4-BE49-F238E27FC236}">
                <a16:creationId xmlns:a16="http://schemas.microsoft.com/office/drawing/2014/main" id="{5A5812BB-53E1-E336-9641-3C47266FFB2B}"/>
              </a:ext>
            </a:extLst>
          </p:cNvPr>
          <p:cNvSpPr txBox="1"/>
          <p:nvPr/>
        </p:nvSpPr>
        <p:spPr>
          <a:xfrm>
            <a:off x="3918839" y="3410532"/>
            <a:ext cx="1944885" cy="337890"/>
          </a:xfrm>
          <a:prstGeom prst="rect">
            <a:avLst/>
          </a:prstGeom>
          <a:noFill/>
        </p:spPr>
        <p:txBody>
          <a:bodyPr wrap="square" tIns="91440" bIns="91440" rtlCol="0" anchor="t" anchorCtr="0">
            <a:noAutofit/>
          </a:bodyPr>
          <a:lstStyle/>
          <a:p>
            <a:pPr algn="l"/>
            <a:r>
              <a:rPr lang="en-US" sz="1200"/>
              <a:t>$1,119,000,000</a:t>
            </a:r>
          </a:p>
        </p:txBody>
      </p:sp>
      <p:sp>
        <p:nvSpPr>
          <p:cNvPr id="23" name="TextBox 22">
            <a:extLst>
              <a:ext uri="{FF2B5EF4-FFF2-40B4-BE49-F238E27FC236}">
                <a16:creationId xmlns:a16="http://schemas.microsoft.com/office/drawing/2014/main" id="{9CA44353-E223-DF38-6C68-F0545EFD87C1}"/>
              </a:ext>
            </a:extLst>
          </p:cNvPr>
          <p:cNvSpPr txBox="1"/>
          <p:nvPr/>
        </p:nvSpPr>
        <p:spPr>
          <a:xfrm>
            <a:off x="7612423" y="2234547"/>
            <a:ext cx="1739485" cy="347345"/>
          </a:xfrm>
          <a:prstGeom prst="rect">
            <a:avLst/>
          </a:prstGeom>
          <a:noFill/>
        </p:spPr>
        <p:txBody>
          <a:bodyPr wrap="square" tIns="91440" bIns="91440" rtlCol="0" anchor="t" anchorCtr="0">
            <a:noAutofit/>
          </a:bodyPr>
          <a:lstStyle/>
          <a:p>
            <a:pPr algn="l"/>
            <a:r>
              <a:rPr lang="en-US" sz="1200"/>
              <a:t>$783,000,000</a:t>
            </a:r>
          </a:p>
        </p:txBody>
      </p:sp>
      <p:sp>
        <p:nvSpPr>
          <p:cNvPr id="24" name="TextBox 23">
            <a:extLst>
              <a:ext uri="{FF2B5EF4-FFF2-40B4-BE49-F238E27FC236}">
                <a16:creationId xmlns:a16="http://schemas.microsoft.com/office/drawing/2014/main" id="{2191B4DB-D7E3-060D-C1BD-4AD05D7EF1F5}"/>
              </a:ext>
            </a:extLst>
          </p:cNvPr>
          <p:cNvSpPr txBox="1"/>
          <p:nvPr/>
        </p:nvSpPr>
        <p:spPr>
          <a:xfrm>
            <a:off x="5461011" y="852608"/>
            <a:ext cx="1836057" cy="347345"/>
          </a:xfrm>
          <a:prstGeom prst="rect">
            <a:avLst/>
          </a:prstGeom>
          <a:noFill/>
        </p:spPr>
        <p:txBody>
          <a:bodyPr wrap="square" tIns="91440" bIns="91440" rtlCol="0" anchor="t" anchorCtr="0">
            <a:noAutofit/>
          </a:bodyPr>
          <a:lstStyle/>
          <a:p>
            <a:pPr algn="l"/>
            <a:r>
              <a:rPr lang="en-US" sz="1200"/>
              <a:t>$43,000,000</a:t>
            </a:r>
          </a:p>
        </p:txBody>
      </p:sp>
    </p:spTree>
    <p:extLst>
      <p:ext uri="{BB962C8B-B14F-4D97-AF65-F5344CB8AC3E}">
        <p14:creationId xmlns:p14="http://schemas.microsoft.com/office/powerpoint/2010/main" val="3880178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463BF-6F58-B607-87E4-3E6AEEB39E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2D49D1-87AF-8124-2A7E-67C1E55E83AB}"/>
              </a:ext>
            </a:extLst>
          </p:cNvPr>
          <p:cNvSpPr>
            <a:spLocks noGrp="1"/>
          </p:cNvSpPr>
          <p:nvPr>
            <p:ph type="title"/>
          </p:nvPr>
        </p:nvSpPr>
        <p:spPr/>
        <p:txBody>
          <a:bodyPr/>
          <a:lstStyle/>
          <a:p>
            <a:r>
              <a:rPr lang="en-US" sz="2400">
                <a:latin typeface="Arial"/>
                <a:cs typeface="Arial"/>
              </a:rPr>
              <a:t>Value of the PPN</a:t>
            </a:r>
            <a:endParaRPr lang="en-US" sz="2400"/>
          </a:p>
        </p:txBody>
      </p:sp>
      <p:sp>
        <p:nvSpPr>
          <p:cNvPr id="7" name="Content Placeholder 6">
            <a:extLst>
              <a:ext uri="{FF2B5EF4-FFF2-40B4-BE49-F238E27FC236}">
                <a16:creationId xmlns:a16="http://schemas.microsoft.com/office/drawing/2014/main" id="{E839FE19-0DF6-BDB0-2C2D-92BAF25DFAF2}"/>
              </a:ext>
            </a:extLst>
          </p:cNvPr>
          <p:cNvSpPr>
            <a:spLocks noGrp="1"/>
          </p:cNvSpPr>
          <p:nvPr>
            <p:ph idx="1"/>
          </p:nvPr>
        </p:nvSpPr>
        <p:spPr>
          <a:xfrm>
            <a:off x="266382" y="1096753"/>
            <a:ext cx="3503444" cy="3214738"/>
          </a:xfrm>
        </p:spPr>
        <p:txBody>
          <a:bodyPr vert="horz" lIns="68580" tIns="34290" rIns="68580" bIns="34290" rtlCol="0" anchor="t">
            <a:noAutofit/>
          </a:bodyPr>
          <a:lstStyle/>
          <a:p>
            <a:pPr marL="285750" indent="-285750">
              <a:buFont typeface="Arial" panose="020B0604020202020204" pitchFamily="34" charset="0"/>
              <a:buChar char="•"/>
            </a:pPr>
            <a:r>
              <a:rPr lang="en-US" sz="1500" dirty="0">
                <a:latin typeface="Arial"/>
                <a:cs typeface="Arial"/>
              </a:rPr>
              <a:t>Procures and installs energy savings technologies</a:t>
            </a:r>
          </a:p>
          <a:p>
            <a:pPr marL="285750" indent="-285750">
              <a:buFont typeface="Arial" panose="020B0604020202020204" pitchFamily="34" charset="0"/>
              <a:buChar char="•"/>
            </a:pPr>
            <a:r>
              <a:rPr lang="en-US" sz="1500" dirty="0">
                <a:latin typeface="Arial"/>
                <a:cs typeface="Arial"/>
              </a:rPr>
              <a:t>Completes incentive applications for customers easing their paperwork burden</a:t>
            </a:r>
          </a:p>
          <a:p>
            <a:pPr marL="285750" indent="-285750">
              <a:buFont typeface="Arial" panose="020B0604020202020204" pitchFamily="34" charset="0"/>
              <a:buChar char="•"/>
            </a:pPr>
            <a:r>
              <a:rPr lang="en-US" sz="1500" dirty="0">
                <a:latin typeface="Arial"/>
                <a:cs typeface="Arial"/>
              </a:rPr>
              <a:t>Understands Program rules and requirements, making project submissions easier</a:t>
            </a:r>
          </a:p>
          <a:p>
            <a:pPr marL="285750" indent="-285750">
              <a:buFont typeface="Arial" panose="020B0604020202020204" pitchFamily="34" charset="0"/>
              <a:buChar char="•"/>
            </a:pPr>
            <a:r>
              <a:rPr lang="en-US" sz="1500" dirty="0">
                <a:latin typeface="Arial"/>
                <a:cs typeface="Arial"/>
              </a:rPr>
              <a:t>Already selling these technologies to our customers. Program becomes an extension of your sales team!</a:t>
            </a:r>
          </a:p>
          <a:p>
            <a:pPr marL="628650" lvl="1" indent="-285750"/>
            <a:endParaRPr lang="en-US" dirty="0">
              <a:latin typeface="Arial"/>
              <a:cs typeface="Arial"/>
            </a:endParaRPr>
          </a:p>
        </p:txBody>
      </p:sp>
      <p:sp>
        <p:nvSpPr>
          <p:cNvPr id="3" name="Slide Number Placeholder 2">
            <a:extLst>
              <a:ext uri="{FF2B5EF4-FFF2-40B4-BE49-F238E27FC236}">
                <a16:creationId xmlns:a16="http://schemas.microsoft.com/office/drawing/2014/main" id="{1C1F9389-29CB-1505-C225-EE4405BA2DD7}"/>
              </a:ext>
            </a:extLst>
          </p:cNvPr>
          <p:cNvSpPr>
            <a:spLocks noGrp="1"/>
          </p:cNvSpPr>
          <p:nvPr>
            <p:ph type="sldNum" sz="quarter" idx="12"/>
          </p:nvPr>
        </p:nvSpPr>
        <p:spPr/>
        <p:txBody>
          <a:bodyPr/>
          <a:lstStyle/>
          <a:p>
            <a:pPr defTabSz="342900">
              <a:defRPr/>
            </a:pPr>
            <a:fld id="{5DCF5B18-1935-AB44-AE6E-C993FDFDD711}" type="slidenum">
              <a:rPr lang="en-US">
                <a:solidFill>
                  <a:prstClr val="black"/>
                </a:solidFill>
              </a:rPr>
              <a:pPr defTabSz="342900">
                <a:defRPr/>
              </a:pPr>
              <a:t>5</a:t>
            </a:fld>
            <a:endParaRPr lang="en-US">
              <a:solidFill>
                <a:prstClr val="black"/>
              </a:solidFill>
            </a:endParaRPr>
          </a:p>
        </p:txBody>
      </p:sp>
      <p:sp>
        <p:nvSpPr>
          <p:cNvPr id="6" name="Content Placeholder 5">
            <a:extLst>
              <a:ext uri="{FF2B5EF4-FFF2-40B4-BE49-F238E27FC236}">
                <a16:creationId xmlns:a16="http://schemas.microsoft.com/office/drawing/2014/main" id="{A04EE179-85AE-299B-E7C9-EC4645C1C7F1}"/>
              </a:ext>
            </a:extLst>
          </p:cNvPr>
          <p:cNvSpPr>
            <a:spLocks noGrp="1"/>
          </p:cNvSpPr>
          <p:nvPr>
            <p:ph sz="half" idx="4294967295"/>
          </p:nvPr>
        </p:nvSpPr>
        <p:spPr>
          <a:xfrm>
            <a:off x="3779257" y="1100689"/>
            <a:ext cx="4854772" cy="1157131"/>
          </a:xfrm>
        </p:spPr>
        <p:txBody>
          <a:bodyPr vert="horz" lIns="68580" tIns="34290" rIns="68580" bIns="34290" rtlCol="0" anchor="t">
            <a:noAutofit/>
          </a:bodyPr>
          <a:lstStyle/>
          <a:p>
            <a:pPr marL="0" indent="0">
              <a:buNone/>
            </a:pPr>
            <a:r>
              <a:rPr lang="en-US" sz="1500" b="1">
                <a:latin typeface="Arial"/>
                <a:cs typeface="Arial"/>
              </a:rPr>
              <a:t>Business Developers are here to:</a:t>
            </a:r>
            <a:endParaRPr lang="en-US" sz="1500" b="1">
              <a:cs typeface="Arial" panose="020B0604020202020204" pitchFamily="34" charset="0"/>
            </a:endParaRPr>
          </a:p>
          <a:p>
            <a:pPr marL="227965" indent="-227965">
              <a:buFont typeface="Arial" panose="05000000000000000000" pitchFamily="2" charset="2"/>
              <a:buChar char="•"/>
            </a:pPr>
            <a:r>
              <a:rPr lang="en-US" sz="1500">
                <a:latin typeface="Arial"/>
                <a:cs typeface="Arial"/>
              </a:rPr>
              <a:t>Help guide you to the best possible solution for  your project! </a:t>
            </a:r>
            <a:endParaRPr lang="en-US" sz="1500">
              <a:cs typeface="Arial"/>
            </a:endParaRPr>
          </a:p>
          <a:p>
            <a:pPr marL="227965" indent="-227965">
              <a:buClr>
                <a:srgbClr val="000000"/>
              </a:buClr>
              <a:buFont typeface="Arial" panose="05000000000000000000" pitchFamily="2" charset="2"/>
              <a:buChar char="•"/>
            </a:pPr>
            <a:r>
              <a:rPr lang="en-US" sz="1500">
                <a:latin typeface="Arial"/>
                <a:cs typeface="Arial"/>
              </a:rPr>
              <a:t>Ensuring projects maximize their incentive and are processed smoothly.</a:t>
            </a:r>
            <a:endParaRPr lang="en-US" sz="1500">
              <a:cs typeface="Arial"/>
            </a:endParaRPr>
          </a:p>
        </p:txBody>
      </p:sp>
      <p:pic>
        <p:nvPicPr>
          <p:cNvPr id="4" name="Picture 3">
            <a:extLst>
              <a:ext uri="{FF2B5EF4-FFF2-40B4-BE49-F238E27FC236}">
                <a16:creationId xmlns:a16="http://schemas.microsoft.com/office/drawing/2014/main" id="{950287B6-2447-5296-165B-AB21F00F53D0}"/>
              </a:ext>
            </a:extLst>
          </p:cNvPr>
          <p:cNvPicPr>
            <a:picLocks noChangeAspect="1"/>
          </p:cNvPicPr>
          <p:nvPr/>
        </p:nvPicPr>
        <p:blipFill>
          <a:blip r:embed="rId3"/>
          <a:stretch>
            <a:fillRect/>
          </a:stretch>
        </p:blipFill>
        <p:spPr>
          <a:xfrm>
            <a:off x="5162333" y="2562923"/>
            <a:ext cx="3316791" cy="1986856"/>
          </a:xfrm>
          <a:prstGeom prst="rect">
            <a:avLst/>
          </a:prstGeom>
          <a:ln>
            <a:noFill/>
          </a:ln>
          <a:effectLst>
            <a:outerShdw blurRad="50800" dist="38100" dir="2700000" algn="tl" rotWithShape="0">
              <a:prstClr val="black">
                <a:alpha val="40000"/>
              </a:prstClr>
            </a:outerShdw>
          </a:effectLst>
        </p:spPr>
      </p:pic>
      <p:sp>
        <p:nvSpPr>
          <p:cNvPr id="5" name="Content Placeholder 1">
            <a:extLst>
              <a:ext uri="{FF2B5EF4-FFF2-40B4-BE49-F238E27FC236}">
                <a16:creationId xmlns:a16="http://schemas.microsoft.com/office/drawing/2014/main" id="{1683438B-65D4-987E-A92D-DB88A308DD26}"/>
              </a:ext>
            </a:extLst>
          </p:cNvPr>
          <p:cNvSpPr txBox="1">
            <a:spLocks/>
          </p:cNvSpPr>
          <p:nvPr/>
        </p:nvSpPr>
        <p:spPr>
          <a:xfrm>
            <a:off x="3886370" y="3108508"/>
            <a:ext cx="1375911" cy="1198212"/>
          </a:xfrm>
          <a:prstGeom prst="rect">
            <a:avLst/>
          </a:prstGeom>
          <a:solidFill>
            <a:schemeClr val="bg1"/>
          </a:solidFill>
          <a:ln>
            <a:solidFill>
              <a:srgbClr val="4472C4"/>
            </a:solidFill>
          </a:ln>
          <a:effectLst>
            <a:outerShdw blurRad="50800" dist="38100" dir="2700000" algn="tl" rotWithShape="0">
              <a:prstClr val="black">
                <a:alpha val="40000"/>
              </a:prstClr>
            </a:outerShdw>
          </a:effectLst>
        </p:spPr>
        <p:txBody>
          <a:bodyPr vert="horz" lIns="68580" tIns="34290" rIns="68580" bIns="34290" rtlCol="0" anchor="t">
            <a:noAutofit/>
          </a:bodyPr>
          <a:lstStyle>
            <a:lvl1pPr marL="228602" indent="-228602" algn="l" defTabSz="91440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5" indent="-228602" algn="l" defTabSz="914406" rtl="0" eaLnBrk="1" latinLnBrk="0" hangingPunct="1">
              <a:lnSpc>
                <a:spcPct val="90000"/>
              </a:lnSpc>
              <a:spcBef>
                <a:spcPts val="501"/>
              </a:spcBef>
              <a:buFont typeface="Arial" panose="020B0604020202020204" pitchFamily="34" charset="0"/>
              <a:buChar char="•"/>
              <a:defRPr sz="2400" kern="1200">
                <a:solidFill>
                  <a:schemeClr val="tx1"/>
                </a:solidFill>
                <a:latin typeface="+mn-lt"/>
                <a:ea typeface="+mn-ea"/>
                <a:cs typeface="+mn-cs"/>
              </a:defRPr>
            </a:lvl2pPr>
            <a:lvl3pPr marL="1143007" indent="-228602" algn="l" defTabSz="914406"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600210" indent="-228602" algn="l" defTabSz="914406"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7414" indent="-228602" algn="l" defTabSz="914406"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616" indent="-228602" algn="l" defTabSz="914406"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9022" indent="-228602" algn="l" defTabSz="914406"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chemeClr val="tx2"/>
                </a:solidFill>
              </a:rPr>
              <a:t>96% of all base program projects in FY25 were performed by a PPN</a:t>
            </a:r>
          </a:p>
          <a:p>
            <a:pPr marL="0" indent="0">
              <a:buNone/>
            </a:pPr>
            <a:endParaRPr lang="en-US" sz="2000"/>
          </a:p>
        </p:txBody>
      </p:sp>
    </p:spTree>
    <p:extLst>
      <p:ext uri="{BB962C8B-B14F-4D97-AF65-F5344CB8AC3E}">
        <p14:creationId xmlns:p14="http://schemas.microsoft.com/office/powerpoint/2010/main" val="2397272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678A5ED-CC4E-7FA8-89AD-FCC24F7AAFC2}"/>
              </a:ext>
            </a:extLst>
          </p:cNvPr>
          <p:cNvSpPr>
            <a:spLocks noGrp="1"/>
          </p:cNvSpPr>
          <p:nvPr>
            <p:ph type="title"/>
          </p:nvPr>
        </p:nvSpPr>
        <p:spPr/>
        <p:txBody>
          <a:bodyPr/>
          <a:lstStyle/>
          <a:p>
            <a:r>
              <a:rPr lang="en-US" sz="2400">
                <a:latin typeface="Arial"/>
                <a:cs typeface="Arial"/>
              </a:rPr>
              <a:t>PPN Insights - Dashboard View</a:t>
            </a:r>
          </a:p>
        </p:txBody>
      </p:sp>
      <p:sp>
        <p:nvSpPr>
          <p:cNvPr id="3" name="Slide Number Placeholder 2">
            <a:extLst>
              <a:ext uri="{FF2B5EF4-FFF2-40B4-BE49-F238E27FC236}">
                <a16:creationId xmlns:a16="http://schemas.microsoft.com/office/drawing/2014/main" id="{E92F8EA0-54F5-16C7-EA7A-DF1A2D619B15}"/>
              </a:ext>
            </a:extLst>
          </p:cNvPr>
          <p:cNvSpPr>
            <a:spLocks noGrp="1"/>
          </p:cNvSpPr>
          <p:nvPr>
            <p:ph type="sldNum" sz="quarter" idx="12"/>
          </p:nvPr>
        </p:nvSpPr>
        <p:spPr/>
        <p:txBody>
          <a:bodyPr anchor="ctr">
            <a:normAutofit/>
          </a:bodyPr>
          <a:lstStyle/>
          <a:p>
            <a:pPr>
              <a:spcAft>
                <a:spcPts val="450"/>
              </a:spcAft>
            </a:pPr>
            <a:fld id="{2749D9F4-DA64-584B-94A4-480801B71163}" type="slidenum">
              <a:rPr lang="en-US" smtClean="0"/>
              <a:pPr>
                <a:spcAft>
                  <a:spcPts val="450"/>
                </a:spcAft>
              </a:pPr>
              <a:t>6</a:t>
            </a:fld>
            <a:endParaRPr lang="en-US"/>
          </a:p>
        </p:txBody>
      </p:sp>
      <p:sp>
        <p:nvSpPr>
          <p:cNvPr id="5" name="TextBox 4">
            <a:extLst>
              <a:ext uri="{FF2B5EF4-FFF2-40B4-BE49-F238E27FC236}">
                <a16:creationId xmlns:a16="http://schemas.microsoft.com/office/drawing/2014/main" id="{6E3F38CD-8F5E-2D6F-CC39-1E0774E002B3}"/>
              </a:ext>
            </a:extLst>
          </p:cNvPr>
          <p:cNvSpPr txBox="1"/>
          <p:nvPr/>
        </p:nvSpPr>
        <p:spPr>
          <a:xfrm>
            <a:off x="6001107" y="1289102"/>
            <a:ext cx="2641213" cy="2819554"/>
          </a:xfrm>
          <a:prstGeom prst="rect">
            <a:avLst/>
          </a:prstGeom>
          <a:solidFill>
            <a:schemeClr val="bg1"/>
          </a:solidFill>
        </p:spPr>
        <p:txBody>
          <a:bodyPr wrap="square" lIns="91440" tIns="45720" rIns="91440" bIns="45720" rtlCol="0" anchor="t">
            <a:spAutoFit/>
          </a:bodyPr>
          <a:lstStyle/>
          <a:p>
            <a:pPr marL="213995" indent="-213995">
              <a:lnSpc>
                <a:spcPct val="150000"/>
              </a:lnSpc>
              <a:buFont typeface="Arial" panose="020B0604020202020204" pitchFamily="34" charset="0"/>
              <a:buChar char="•"/>
            </a:pPr>
            <a:r>
              <a:rPr lang="en-US" sz="1500">
                <a:solidFill>
                  <a:srgbClr val="000000"/>
                </a:solidFill>
              </a:rPr>
              <a:t>Most PPNs will only submit 1-4 projects in a single year.</a:t>
            </a:r>
            <a:br>
              <a:rPr lang="en-US" sz="1500">
                <a:solidFill>
                  <a:schemeClr val="tx2"/>
                </a:solidFill>
              </a:rPr>
            </a:br>
            <a:endParaRPr lang="en-US" sz="1500">
              <a:solidFill>
                <a:srgbClr val="000000"/>
              </a:solidFill>
              <a:cs typeface="Arial"/>
            </a:endParaRPr>
          </a:p>
          <a:p>
            <a:pPr marL="213995" indent="-213995">
              <a:lnSpc>
                <a:spcPct val="150000"/>
              </a:lnSpc>
              <a:buFont typeface="Arial" panose="020B0604020202020204" pitchFamily="34" charset="0"/>
              <a:buChar char="•"/>
            </a:pPr>
            <a:r>
              <a:rPr lang="en-US" sz="1500">
                <a:solidFill>
                  <a:srgbClr val="000000"/>
                </a:solidFill>
              </a:rPr>
              <a:t>How can we help? Let’s find a way to get more projects submitted for your company!</a:t>
            </a:r>
            <a:endParaRPr lang="en-US" sz="1500">
              <a:solidFill>
                <a:srgbClr val="000000"/>
              </a:solidFill>
              <a:cs typeface="Arial"/>
            </a:endParaRPr>
          </a:p>
        </p:txBody>
      </p:sp>
      <p:pic>
        <p:nvPicPr>
          <p:cNvPr id="6" name="Picture 5">
            <a:extLst>
              <a:ext uri="{FF2B5EF4-FFF2-40B4-BE49-F238E27FC236}">
                <a16:creationId xmlns:a16="http://schemas.microsoft.com/office/drawing/2014/main" id="{C22471F6-414B-9E92-DFB1-54C1CF36BE33}"/>
              </a:ext>
            </a:extLst>
          </p:cNvPr>
          <p:cNvPicPr>
            <a:picLocks noChangeAspect="1"/>
          </p:cNvPicPr>
          <p:nvPr/>
        </p:nvPicPr>
        <p:blipFill>
          <a:blip r:embed="rId3"/>
          <a:stretch>
            <a:fillRect/>
          </a:stretch>
        </p:blipFill>
        <p:spPr>
          <a:xfrm>
            <a:off x="417581" y="1214964"/>
            <a:ext cx="5581278" cy="3187812"/>
          </a:xfrm>
          <a:prstGeom prst="rect">
            <a:avLst/>
          </a:prstGeom>
          <a:effectLst/>
        </p:spPr>
      </p:pic>
    </p:spTree>
    <p:extLst>
      <p:ext uri="{BB962C8B-B14F-4D97-AF65-F5344CB8AC3E}">
        <p14:creationId xmlns:p14="http://schemas.microsoft.com/office/powerpoint/2010/main" val="1477356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42739-E733-21D3-3598-DF3343E5B1C7}"/>
              </a:ext>
            </a:extLst>
          </p:cNvPr>
          <p:cNvSpPr>
            <a:spLocks noGrp="1"/>
          </p:cNvSpPr>
          <p:nvPr>
            <p:ph type="title"/>
          </p:nvPr>
        </p:nvSpPr>
        <p:spPr/>
        <p:txBody>
          <a:bodyPr/>
          <a:lstStyle/>
          <a:p>
            <a:r>
              <a:rPr lang="en-US" sz="2400">
                <a:latin typeface="Arial"/>
                <a:cs typeface="Arial"/>
              </a:rPr>
              <a:t>Current PPN Status</a:t>
            </a:r>
            <a:endParaRPr lang="en-US" sz="2400"/>
          </a:p>
        </p:txBody>
      </p:sp>
      <p:sp>
        <p:nvSpPr>
          <p:cNvPr id="5" name="Content Placeholder 4">
            <a:extLst>
              <a:ext uri="{FF2B5EF4-FFF2-40B4-BE49-F238E27FC236}">
                <a16:creationId xmlns:a16="http://schemas.microsoft.com/office/drawing/2014/main" id="{287F1AEF-FEB2-DDC2-FB9E-DCA1BB6DC89D}"/>
              </a:ext>
            </a:extLst>
          </p:cNvPr>
          <p:cNvSpPr>
            <a:spLocks noGrp="1"/>
          </p:cNvSpPr>
          <p:nvPr>
            <p:ph idx="1"/>
          </p:nvPr>
        </p:nvSpPr>
        <p:spPr>
          <a:xfrm>
            <a:off x="453401" y="1156760"/>
            <a:ext cx="3674218" cy="434309"/>
          </a:xfrm>
        </p:spPr>
        <p:txBody>
          <a:bodyPr vert="horz" lIns="0" tIns="45720" rIns="91440" bIns="45720" rtlCol="0" anchor="t">
            <a:noAutofit/>
          </a:bodyPr>
          <a:lstStyle/>
          <a:p>
            <a:pPr marL="0" indent="0" algn="ctr">
              <a:buNone/>
            </a:pPr>
            <a:r>
              <a:rPr lang="en-US" sz="1800" b="1">
                <a:solidFill>
                  <a:schemeClr val="tx2"/>
                </a:solidFill>
                <a:latin typeface="Arial"/>
                <a:cs typeface="Arial"/>
              </a:rPr>
              <a:t>Big growth in PPN activity level</a:t>
            </a:r>
          </a:p>
          <a:p>
            <a:pPr marL="0" indent="0">
              <a:buNone/>
            </a:pPr>
            <a:endParaRPr lang="en-US" sz="1800" b="1"/>
          </a:p>
        </p:txBody>
      </p:sp>
      <p:sp>
        <p:nvSpPr>
          <p:cNvPr id="6" name="Content Placeholder 5">
            <a:extLst>
              <a:ext uri="{FF2B5EF4-FFF2-40B4-BE49-F238E27FC236}">
                <a16:creationId xmlns:a16="http://schemas.microsoft.com/office/drawing/2014/main" id="{A14DBB75-06BE-EC45-31BD-B0A8CB4FF059}"/>
              </a:ext>
            </a:extLst>
          </p:cNvPr>
          <p:cNvSpPr>
            <a:spLocks noGrp="1"/>
          </p:cNvSpPr>
          <p:nvPr>
            <p:ph sz="half" idx="4294967295"/>
          </p:nvPr>
        </p:nvSpPr>
        <p:spPr>
          <a:xfrm>
            <a:off x="4573931" y="1382456"/>
            <a:ext cx="4113828" cy="2701618"/>
          </a:xfrm>
        </p:spPr>
        <p:txBody>
          <a:bodyPr vert="horz" lIns="68580" tIns="34290" rIns="68580" bIns="34290" rtlCol="0" anchor="t">
            <a:noAutofit/>
          </a:bodyPr>
          <a:lstStyle/>
          <a:p>
            <a:pPr marL="0" indent="0">
              <a:buNone/>
            </a:pPr>
            <a:r>
              <a:rPr lang="en-US" sz="1500" b="1">
                <a:latin typeface="Arial"/>
                <a:cs typeface="Arial"/>
              </a:rPr>
              <a:t>PPN attrition:</a:t>
            </a:r>
            <a:endParaRPr lang="en-US" sz="1850" b="1">
              <a:cs typeface="Arial"/>
            </a:endParaRPr>
          </a:p>
          <a:p>
            <a:pPr marL="514350" lvl="1" indent="-171450"/>
            <a:r>
              <a:rPr lang="en-US" sz="1500">
                <a:latin typeface="Arial"/>
                <a:cs typeface="Arial"/>
              </a:rPr>
              <a:t>2018 before electrification - </a:t>
            </a:r>
            <a:r>
              <a:rPr lang="en-US" sz="1500" b="1">
                <a:latin typeface="Arial"/>
                <a:cs typeface="Arial"/>
              </a:rPr>
              <a:t>600</a:t>
            </a:r>
            <a:r>
              <a:rPr lang="en-US" sz="1500">
                <a:latin typeface="Arial"/>
                <a:cs typeface="Arial"/>
              </a:rPr>
              <a:t> </a:t>
            </a:r>
          </a:p>
          <a:p>
            <a:pPr marL="514350" lvl="1" indent="-171450"/>
            <a:r>
              <a:rPr lang="en-US" sz="1500">
                <a:latin typeface="Arial"/>
                <a:cs typeface="Arial"/>
              </a:rPr>
              <a:t>2021 COVID program halt - </a:t>
            </a:r>
            <a:r>
              <a:rPr lang="en-US" sz="1500" b="1">
                <a:latin typeface="Arial"/>
                <a:cs typeface="Arial"/>
              </a:rPr>
              <a:t>159</a:t>
            </a:r>
            <a:r>
              <a:rPr lang="en-US" sz="1500">
                <a:latin typeface="Arial"/>
                <a:cs typeface="Arial"/>
              </a:rPr>
              <a:t> </a:t>
            </a:r>
          </a:p>
          <a:p>
            <a:pPr marL="0" indent="0">
              <a:buNone/>
            </a:pPr>
            <a:r>
              <a:rPr lang="en-US" sz="1500" b="1">
                <a:latin typeface="Arial"/>
                <a:cs typeface="Arial"/>
              </a:rPr>
              <a:t>PPN enrollment since relaunch:</a:t>
            </a:r>
          </a:p>
          <a:p>
            <a:pPr marL="514350" lvl="1" indent="-171450"/>
            <a:r>
              <a:rPr lang="en-US" sz="1500">
                <a:latin typeface="Arial"/>
                <a:cs typeface="Arial"/>
              </a:rPr>
              <a:t>2023 relaunch - </a:t>
            </a:r>
            <a:r>
              <a:rPr lang="en-US" sz="1500" b="1">
                <a:latin typeface="Arial"/>
                <a:cs typeface="Arial"/>
              </a:rPr>
              <a:t>314</a:t>
            </a:r>
          </a:p>
          <a:p>
            <a:pPr marL="514350" lvl="1" indent="-171450"/>
            <a:r>
              <a:rPr lang="en-US" sz="1500">
                <a:latin typeface="Arial"/>
                <a:cs typeface="Arial"/>
              </a:rPr>
              <a:t>Nov 2024 – </a:t>
            </a:r>
            <a:r>
              <a:rPr lang="en-US" sz="1500" b="1">
                <a:latin typeface="Arial"/>
                <a:cs typeface="Arial"/>
              </a:rPr>
              <a:t>400</a:t>
            </a:r>
          </a:p>
          <a:p>
            <a:pPr marL="514350" lvl="1" indent="-171450"/>
            <a:r>
              <a:rPr lang="en-US" sz="1500" b="1">
                <a:latin typeface="Arial"/>
                <a:cs typeface="Arial"/>
              </a:rPr>
              <a:t>Today we have 447 PPN!</a:t>
            </a:r>
          </a:p>
        </p:txBody>
      </p:sp>
      <p:graphicFrame>
        <p:nvGraphicFramePr>
          <p:cNvPr id="8" name="Chart 7">
            <a:extLst>
              <a:ext uri="{FF2B5EF4-FFF2-40B4-BE49-F238E27FC236}">
                <a16:creationId xmlns:a16="http://schemas.microsoft.com/office/drawing/2014/main" id="{343C9694-67E3-A907-2D9A-26DC46A7F47A}"/>
              </a:ext>
            </a:extLst>
          </p:cNvPr>
          <p:cNvGraphicFramePr>
            <a:graphicFrameLocks/>
          </p:cNvGraphicFramePr>
          <p:nvPr/>
        </p:nvGraphicFramePr>
        <p:xfrm>
          <a:off x="456409" y="1787967"/>
          <a:ext cx="4007104" cy="247189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6AE4BC8-4810-F8A1-3555-6E7628CD9A20}"/>
              </a:ext>
            </a:extLst>
          </p:cNvPr>
          <p:cNvSpPr txBox="1"/>
          <p:nvPr/>
        </p:nvSpPr>
        <p:spPr>
          <a:xfrm rot="16200000">
            <a:off x="-473983" y="2852072"/>
            <a:ext cx="1991532" cy="343684"/>
          </a:xfrm>
          <a:prstGeom prst="rect">
            <a:avLst/>
          </a:prstGeom>
          <a:noFill/>
        </p:spPr>
        <p:txBody>
          <a:bodyPr wrap="none" tIns="91440" bIns="91440" rtlCol="0" anchor="t" anchorCtr="0">
            <a:noAutofit/>
          </a:bodyPr>
          <a:lstStyle/>
          <a:p>
            <a:pPr algn="l"/>
            <a:r>
              <a:rPr lang="en-US" sz="1000" i="1" dirty="0">
                <a:solidFill>
                  <a:schemeClr val="bg1">
                    <a:lumMod val="50000"/>
                  </a:schemeClr>
                </a:solidFill>
              </a:rPr>
              <a:t>#PPN submitting projects</a:t>
            </a:r>
          </a:p>
        </p:txBody>
      </p:sp>
    </p:spTree>
    <p:extLst>
      <p:ext uri="{BB962C8B-B14F-4D97-AF65-F5344CB8AC3E}">
        <p14:creationId xmlns:p14="http://schemas.microsoft.com/office/powerpoint/2010/main" val="1512843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43B35-EA45-2AD7-1C97-0DAB1ABA777E}"/>
              </a:ext>
            </a:extLst>
          </p:cNvPr>
          <p:cNvSpPr>
            <a:spLocks noGrp="1"/>
          </p:cNvSpPr>
          <p:nvPr>
            <p:ph type="title"/>
          </p:nvPr>
        </p:nvSpPr>
        <p:spPr>
          <a:xfrm>
            <a:off x="422274" y="552452"/>
            <a:ext cx="3688457" cy="519595"/>
          </a:xfrm>
        </p:spPr>
        <p:txBody>
          <a:bodyPr/>
          <a:lstStyle/>
          <a:p>
            <a:r>
              <a:rPr lang="en-US">
                <a:latin typeface="Arial"/>
                <a:cs typeface="Arial"/>
              </a:rPr>
              <a:t>FY25 PPN Awards</a:t>
            </a:r>
          </a:p>
        </p:txBody>
      </p:sp>
      <p:sp>
        <p:nvSpPr>
          <p:cNvPr id="3" name="Slide Number Placeholder 2">
            <a:extLst>
              <a:ext uri="{FF2B5EF4-FFF2-40B4-BE49-F238E27FC236}">
                <a16:creationId xmlns:a16="http://schemas.microsoft.com/office/drawing/2014/main" id="{EFD78047-9C2C-8973-206B-FAA3A29D040E}"/>
              </a:ext>
            </a:extLst>
          </p:cNvPr>
          <p:cNvSpPr>
            <a:spLocks noGrp="1"/>
          </p:cNvSpPr>
          <p:nvPr>
            <p:ph type="sldNum" sz="quarter" idx="11"/>
          </p:nvPr>
        </p:nvSpPr>
        <p:spPr/>
        <p:txBody>
          <a:bodyPr/>
          <a:lstStyle/>
          <a:p>
            <a:fld id="{5DCF5B18-1935-AB44-AE6E-C993FDFDD711}" type="slidenum">
              <a:rPr lang="en-US" smtClean="0"/>
              <a:pPr/>
              <a:t>8</a:t>
            </a:fld>
            <a:endParaRPr lang="en-US"/>
          </a:p>
        </p:txBody>
      </p:sp>
      <p:graphicFrame>
        <p:nvGraphicFramePr>
          <p:cNvPr id="14" name="Diagram 13">
            <a:extLst>
              <a:ext uri="{FF2B5EF4-FFF2-40B4-BE49-F238E27FC236}">
                <a16:creationId xmlns:a16="http://schemas.microsoft.com/office/drawing/2014/main" id="{029E13D6-6958-5D0D-B2EA-53162D016F20}"/>
              </a:ext>
            </a:extLst>
          </p:cNvPr>
          <p:cNvGraphicFramePr/>
          <p:nvPr/>
        </p:nvGraphicFramePr>
        <p:xfrm>
          <a:off x="3057720" y="1070346"/>
          <a:ext cx="5986626" cy="3512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Content Placeholder 15">
            <a:extLst>
              <a:ext uri="{FF2B5EF4-FFF2-40B4-BE49-F238E27FC236}">
                <a16:creationId xmlns:a16="http://schemas.microsoft.com/office/drawing/2014/main" id="{C0D5526B-E915-2924-449D-FE4C96CBC5A7}"/>
              </a:ext>
            </a:extLst>
          </p:cNvPr>
          <p:cNvSpPr>
            <a:spLocks noGrp="1"/>
          </p:cNvSpPr>
          <p:nvPr>
            <p:ph sz="quarter" idx="10"/>
          </p:nvPr>
        </p:nvSpPr>
        <p:spPr>
          <a:xfrm>
            <a:off x="422274" y="1754916"/>
            <a:ext cx="3510526" cy="2318238"/>
          </a:xfrm>
        </p:spPr>
        <p:txBody>
          <a:bodyPr vert="horz" lIns="0" tIns="45720" rIns="91440" bIns="45720" rtlCol="0" anchor="t">
            <a:noAutofit/>
          </a:bodyPr>
          <a:lstStyle/>
          <a:p>
            <a:pPr>
              <a:lnSpc>
                <a:spcPts val="1920"/>
              </a:lnSpc>
            </a:pPr>
            <a:r>
              <a:rPr lang="en-US" sz="1600" spc="3" dirty="0">
                <a:latin typeface="Arial"/>
                <a:cs typeface="Arial"/>
              </a:rPr>
              <a:t>PPN awards are back for FY25! </a:t>
            </a:r>
          </a:p>
          <a:p>
            <a:pPr>
              <a:lnSpc>
                <a:spcPts val="1920"/>
              </a:lnSpc>
            </a:pPr>
            <a:r>
              <a:rPr lang="en-US" sz="1600" spc="3" dirty="0">
                <a:latin typeface="Arial"/>
                <a:cs typeface="Arial"/>
              </a:rPr>
              <a:t>We want to acknowledge our highest performing vendors for the following categories</a:t>
            </a:r>
          </a:p>
          <a:p>
            <a:pPr>
              <a:lnSpc>
                <a:spcPts val="1920"/>
              </a:lnSpc>
            </a:pPr>
            <a:r>
              <a:rPr lang="en-US" sz="1600" spc="3" dirty="0">
                <a:latin typeface="Arial"/>
                <a:cs typeface="Arial"/>
              </a:rPr>
              <a:t>Award winners have been contacted for a special lunch!  We look forward to celebrating with you.</a:t>
            </a:r>
          </a:p>
          <a:p>
            <a:pPr marL="285750" indent="-285750">
              <a:lnSpc>
                <a:spcPts val="1920"/>
              </a:lnSpc>
              <a:buFont typeface="Arial" panose="020B0604020202020204" pitchFamily="34" charset="0"/>
              <a:buChar char="•"/>
            </a:pPr>
            <a:endParaRPr lang="en-US" sz="1600" spc="3" dirty="0">
              <a:latin typeface="Arial"/>
              <a:cs typeface="Arial"/>
            </a:endParaRPr>
          </a:p>
        </p:txBody>
      </p:sp>
    </p:spTree>
    <p:extLst>
      <p:ext uri="{BB962C8B-B14F-4D97-AF65-F5344CB8AC3E}">
        <p14:creationId xmlns:p14="http://schemas.microsoft.com/office/powerpoint/2010/main" val="344777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F8C3A59-37D9-AE87-077A-99E3C6CDAC6E}"/>
              </a:ext>
            </a:extLst>
          </p:cNvPr>
          <p:cNvSpPr>
            <a:spLocks noGrp="1"/>
          </p:cNvSpPr>
          <p:nvPr>
            <p:ph type="title"/>
          </p:nvPr>
        </p:nvSpPr>
        <p:spPr>
          <a:xfrm>
            <a:off x="419100" y="552452"/>
            <a:ext cx="8229600" cy="378565"/>
          </a:xfrm>
        </p:spPr>
        <p:txBody>
          <a:bodyPr/>
          <a:lstStyle/>
          <a:p>
            <a:r>
              <a:rPr lang="en-US" dirty="0">
                <a:latin typeface="Arial"/>
                <a:cs typeface="Arial"/>
              </a:rPr>
              <a:t>PPN 2025 Awardees</a:t>
            </a:r>
          </a:p>
        </p:txBody>
      </p:sp>
      <p:sp>
        <p:nvSpPr>
          <p:cNvPr id="5" name="Slide Number Placeholder 4">
            <a:extLst>
              <a:ext uri="{FF2B5EF4-FFF2-40B4-BE49-F238E27FC236}">
                <a16:creationId xmlns:a16="http://schemas.microsoft.com/office/drawing/2014/main" id="{F5933A62-E0DA-660C-AF86-E41AEFE5AF45}"/>
              </a:ext>
            </a:extLst>
          </p:cNvPr>
          <p:cNvSpPr>
            <a:spLocks noGrp="1"/>
          </p:cNvSpPr>
          <p:nvPr>
            <p:ph type="sldNum" sz="quarter" idx="4294967295"/>
          </p:nvPr>
        </p:nvSpPr>
        <p:spPr>
          <a:xfrm>
            <a:off x="341056" y="4774893"/>
            <a:ext cx="369888" cy="225425"/>
          </a:xfrm>
        </p:spPr>
        <p:txBody>
          <a:bodyPr/>
          <a:lstStyle/>
          <a:p>
            <a:fld id="{5DCF5B18-1935-AB44-AE6E-C993FDFDD711}" type="slidenum">
              <a:rPr lang="en-US" smtClean="0"/>
              <a:pPr/>
              <a:t>9</a:t>
            </a:fld>
            <a:endParaRPr lang="en-US"/>
          </a:p>
        </p:txBody>
      </p:sp>
      <p:sp>
        <p:nvSpPr>
          <p:cNvPr id="42" name="Content Placeholder 15">
            <a:extLst>
              <a:ext uri="{FF2B5EF4-FFF2-40B4-BE49-F238E27FC236}">
                <a16:creationId xmlns:a16="http://schemas.microsoft.com/office/drawing/2014/main" id="{ABABD95D-69DA-7968-4C20-0F9DE3A245EE}"/>
              </a:ext>
            </a:extLst>
          </p:cNvPr>
          <p:cNvSpPr txBox="1">
            <a:spLocks/>
          </p:cNvSpPr>
          <p:nvPr/>
        </p:nvSpPr>
        <p:spPr>
          <a:xfrm>
            <a:off x="526000" y="1315265"/>
            <a:ext cx="3805323" cy="2087953"/>
          </a:xfrm>
          <a:prstGeom prst="rect">
            <a:avLst/>
          </a:prstGeom>
        </p:spPr>
        <p:txBody>
          <a:bodyPr vert="horz" lIns="0" tIns="45720" rIns="91440" bIns="45720" rtlCol="0" anchor="t">
            <a:noAutofit/>
          </a:bodyPr>
          <a:lstStyle>
            <a:lvl1pPr marL="228589" indent="-228589"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defRPr lang="en-US" sz="1867" b="0" kern="1200" spc="3" noProof="0" dirty="0">
                <a:solidFill>
                  <a:schemeClr val="tx1"/>
                </a:solidFill>
                <a:latin typeface="Arial" panose="020B0604020202020204" pitchFamily="34" charset="0"/>
                <a:ea typeface="+mn-ea"/>
                <a:cs typeface="+mn-cs"/>
              </a:defRPr>
            </a:lvl1pPr>
            <a:lvl2pPr marL="753496" indent="-228589" algn="l" defTabSz="609570" rtl="0" eaLnBrk="1" latinLnBrk="0" hangingPunct="1">
              <a:lnSpc>
                <a:spcPts val="2240"/>
              </a:lnSpc>
              <a:spcBef>
                <a:spcPts val="0"/>
              </a:spcBef>
              <a:spcAft>
                <a:spcPts val="800"/>
              </a:spcAft>
              <a:buClr>
                <a:schemeClr val="tx1"/>
              </a:buClr>
              <a:buFont typeface="Wingdings" panose="05000000000000000000" pitchFamily="2" charset="2"/>
              <a:buChar char="§"/>
              <a:defRPr sz="1600" b="0" kern="1200" baseline="0">
                <a:solidFill>
                  <a:schemeClr val="tx1"/>
                </a:solidFill>
                <a:latin typeface="+mn-lt"/>
                <a:ea typeface="+mn-ea"/>
                <a:cs typeface="+mn-cs"/>
              </a:defRPr>
            </a:lvl2pPr>
            <a:lvl3pPr marL="683650" indent="-228589" algn="l" defTabSz="609570" rtl="0" eaLnBrk="1" latinLnBrk="0" hangingPunct="1">
              <a:lnSpc>
                <a:spcPts val="2240"/>
              </a:lnSpc>
              <a:spcBef>
                <a:spcPts val="0"/>
              </a:spcBef>
              <a:spcAft>
                <a:spcPts val="800"/>
              </a:spcAft>
              <a:buClr>
                <a:schemeClr val="tx1"/>
              </a:buClr>
              <a:buFont typeface="Arial" panose="020B0604020202020204" pitchFamily="34" charset="0"/>
              <a:buChar char="−"/>
              <a:defRPr sz="1333" b="0" kern="1200" baseline="0">
                <a:solidFill>
                  <a:schemeClr val="tx1"/>
                </a:solidFill>
                <a:latin typeface="Arial" panose="020B0604020202020204" pitchFamily="34" charset="0"/>
                <a:ea typeface="+mn-ea"/>
                <a:cs typeface="+mn-cs"/>
              </a:defRPr>
            </a:lvl3pPr>
            <a:lvl4pPr marL="1219140" marR="0" indent="-228589" algn="l" defTabSz="609570" rtl="0" eaLnBrk="1" fontAlgn="auto" latinLnBrk="0" hangingPunct="1">
              <a:lnSpc>
                <a:spcPts val="2240"/>
              </a:lnSpc>
              <a:spcBef>
                <a:spcPts val="0"/>
              </a:spcBef>
              <a:spcAft>
                <a:spcPts val="800"/>
              </a:spcAft>
              <a:buClr>
                <a:schemeClr val="tx1"/>
              </a:buClr>
              <a:buSzTx/>
              <a:buFont typeface="Arial" panose="020B0604020202020204" pitchFamily="34" charset="0"/>
              <a:buChar char="−"/>
              <a:tabLst/>
              <a:defRPr sz="1333" b="0" kern="1200">
                <a:solidFill>
                  <a:schemeClr val="tx1"/>
                </a:solidFill>
                <a:latin typeface="Arial" panose="020B0604020202020204" pitchFamily="34" charset="0"/>
                <a:ea typeface="+mn-ea"/>
                <a:cs typeface="+mn-cs"/>
              </a:defRPr>
            </a:lvl4pPr>
            <a:lvl5pPr marL="2057298" indent="-228589" algn="l" defTabSz="609570" rtl="0" eaLnBrk="1" latinLnBrk="0" hangingPunct="1">
              <a:lnSpc>
                <a:spcPts val="2240"/>
              </a:lnSpc>
              <a:spcBef>
                <a:spcPts val="0"/>
              </a:spcBef>
              <a:spcAft>
                <a:spcPts val="800"/>
              </a:spcAft>
              <a:buClr>
                <a:schemeClr val="tx1"/>
              </a:buClr>
              <a:buFont typeface="Arial" panose="020B0604020202020204" pitchFamily="34" charset="0"/>
              <a:buChar char="−"/>
              <a:tabLst/>
              <a:defRPr sz="1333" b="0" kern="1200" baseline="0">
                <a:solidFill>
                  <a:schemeClr val="tx1"/>
                </a:solidFill>
                <a:latin typeface="Arial" panose="020B0604020202020204" pitchFamily="34" charset="0"/>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227965" indent="-227965">
              <a:buClr>
                <a:srgbClr val="000000"/>
              </a:buClr>
            </a:pPr>
            <a:r>
              <a:rPr lang="en-US" sz="1200" dirty="0">
                <a:latin typeface="Arial"/>
                <a:cs typeface="Arial"/>
              </a:rPr>
              <a:t>AL: Inergy Solutions</a:t>
            </a:r>
          </a:p>
          <a:p>
            <a:pPr marL="227965" indent="-227965">
              <a:buClr>
                <a:srgbClr val="000000"/>
              </a:buClr>
            </a:pPr>
            <a:r>
              <a:rPr lang="en-US" sz="1200" dirty="0">
                <a:latin typeface="Arial"/>
                <a:cs typeface="Arial"/>
              </a:rPr>
              <a:t>KY: Cayce Mill Supply</a:t>
            </a:r>
            <a:endParaRPr lang="en-US" sz="1200" dirty="0">
              <a:cs typeface="Arial"/>
            </a:endParaRPr>
          </a:p>
          <a:p>
            <a:pPr marL="227965" indent="-227965">
              <a:buClr>
                <a:srgbClr val="000000"/>
              </a:buClr>
            </a:pPr>
            <a:r>
              <a:rPr lang="en-US" sz="1200" dirty="0">
                <a:latin typeface="Arial"/>
                <a:cs typeface="Arial"/>
              </a:rPr>
              <a:t>MS: Efficient Power &amp; Light</a:t>
            </a:r>
          </a:p>
          <a:p>
            <a:pPr marL="227965" indent="-227965">
              <a:buClr>
                <a:srgbClr val="000000"/>
              </a:buClr>
            </a:pPr>
            <a:r>
              <a:rPr lang="en-US" sz="1200" dirty="0">
                <a:latin typeface="Arial"/>
                <a:cs typeface="Arial"/>
              </a:rPr>
              <a:t>MTN: Trane Us – Nashville</a:t>
            </a:r>
            <a:endParaRPr lang="en-US" sz="1200" dirty="0">
              <a:cs typeface="Arial"/>
            </a:endParaRPr>
          </a:p>
          <a:p>
            <a:pPr marL="227965" indent="-227965">
              <a:buClr>
                <a:srgbClr val="000000"/>
              </a:buClr>
            </a:pPr>
            <a:r>
              <a:rPr lang="en-US" sz="1200" dirty="0">
                <a:latin typeface="Arial"/>
                <a:cs typeface="Arial"/>
              </a:rPr>
              <a:t>NE: </a:t>
            </a:r>
            <a:r>
              <a:rPr lang="en-US" sz="1200" dirty="0" err="1">
                <a:latin typeface="Arial"/>
                <a:cs typeface="Arial"/>
              </a:rPr>
              <a:t>Shoffnerkalthoff</a:t>
            </a:r>
            <a:r>
              <a:rPr lang="en-US" sz="1200" dirty="0">
                <a:latin typeface="Arial"/>
                <a:cs typeface="Arial"/>
              </a:rPr>
              <a:t> MES INC</a:t>
            </a:r>
          </a:p>
          <a:p>
            <a:pPr marL="227965" indent="-227965">
              <a:buClr>
                <a:srgbClr val="000000"/>
              </a:buClr>
            </a:pPr>
            <a:r>
              <a:rPr lang="en-US" sz="1200" dirty="0">
                <a:latin typeface="Arial"/>
                <a:cs typeface="Arial"/>
              </a:rPr>
              <a:t>SE: Consolidated Electrical Distributors</a:t>
            </a:r>
          </a:p>
          <a:p>
            <a:pPr marL="227965" indent="-227965">
              <a:buClr>
                <a:srgbClr val="000000"/>
              </a:buClr>
            </a:pPr>
            <a:r>
              <a:rPr lang="en-US" sz="1200" dirty="0">
                <a:latin typeface="Arial"/>
                <a:cs typeface="Arial"/>
              </a:rPr>
              <a:t>WTN: Path Company</a:t>
            </a:r>
          </a:p>
          <a:p>
            <a:pPr marL="227965" indent="-227965">
              <a:buClr>
                <a:srgbClr val="000000"/>
              </a:buClr>
            </a:pPr>
            <a:r>
              <a:rPr lang="en-US" sz="1200" dirty="0">
                <a:latin typeface="Arial"/>
                <a:cs typeface="Arial"/>
              </a:rPr>
              <a:t>Outside: Ascendent Facility Partners</a:t>
            </a:r>
          </a:p>
          <a:p>
            <a:pPr marL="227965" indent="-227965">
              <a:buClr>
                <a:srgbClr val="000000"/>
              </a:buClr>
            </a:pPr>
            <a:endParaRPr lang="en-US" sz="1200" dirty="0">
              <a:latin typeface="Arial"/>
              <a:cs typeface="Arial"/>
            </a:endParaRPr>
          </a:p>
          <a:p>
            <a:pPr marL="227965" indent="-227965">
              <a:buClr>
                <a:srgbClr val="000000"/>
              </a:buClr>
            </a:pPr>
            <a:endParaRPr lang="en-US" sz="1200" dirty="0">
              <a:latin typeface="Arial"/>
              <a:cs typeface="Arial"/>
            </a:endParaRPr>
          </a:p>
        </p:txBody>
      </p:sp>
      <p:sp>
        <p:nvSpPr>
          <p:cNvPr id="43" name="Rectangle 42">
            <a:extLst>
              <a:ext uri="{FF2B5EF4-FFF2-40B4-BE49-F238E27FC236}">
                <a16:creationId xmlns:a16="http://schemas.microsoft.com/office/drawing/2014/main" id="{6E9E8A21-AD88-7C21-CF4A-599A91694CCD}"/>
              </a:ext>
            </a:extLst>
          </p:cNvPr>
          <p:cNvSpPr/>
          <p:nvPr/>
        </p:nvSpPr>
        <p:spPr>
          <a:xfrm>
            <a:off x="529097" y="983953"/>
            <a:ext cx="3504585" cy="278376"/>
          </a:xfrm>
          <a:prstGeom prst="rect">
            <a:avLst/>
          </a:prstGeom>
          <a:solidFill>
            <a:schemeClr val="tx2"/>
          </a:solidFill>
          <a:ln w="38100" cap="flat" cmpd="sng" algn="ctr">
            <a:solidFill>
              <a:schemeClr val="tx2"/>
            </a:solidFill>
            <a:prstDash val="solid"/>
          </a:ln>
          <a:effectLst/>
        </p:spPr>
        <p:txBody>
          <a:bodyPr vert="horz" lIns="91440" tIns="91440" rIns="91440" bIns="91440" rtlCol="0" anchor="ctr"/>
          <a:lstStyle/>
          <a:p>
            <a:pPr defTabSz="914400">
              <a:lnSpc>
                <a:spcPts val="1720"/>
              </a:lnSpc>
              <a:buClr>
                <a:srgbClr val="FFFFFF"/>
              </a:buClr>
            </a:pPr>
            <a:r>
              <a:rPr lang="en-US" sz="1600" b="1" kern="0" dirty="0">
                <a:solidFill>
                  <a:srgbClr val="FFFFFF"/>
                </a:solidFill>
                <a:latin typeface="Arial"/>
                <a:ea typeface="Calibri"/>
                <a:cs typeface="Arial Unicode MS"/>
              </a:rPr>
              <a:t>Excellence in the Region</a:t>
            </a:r>
            <a:endParaRPr lang="en-US" sz="1600" b="1" i="0" u="none" strike="noStrike" kern="0" cap="none" spc="0" normalizeH="0" baseline="0" noProof="0" dirty="0">
              <a:ln>
                <a:noFill/>
              </a:ln>
              <a:solidFill>
                <a:srgbClr val="FFFFFF"/>
              </a:solidFill>
              <a:effectLst/>
              <a:uLnTx/>
              <a:uFillTx/>
              <a:latin typeface="Arial"/>
              <a:cs typeface="Arial Unicode MS" pitchFamily="34" charset="-128"/>
            </a:endParaRPr>
          </a:p>
        </p:txBody>
      </p:sp>
      <p:sp>
        <p:nvSpPr>
          <p:cNvPr id="44" name="Rectangle 43">
            <a:extLst>
              <a:ext uri="{FF2B5EF4-FFF2-40B4-BE49-F238E27FC236}">
                <a16:creationId xmlns:a16="http://schemas.microsoft.com/office/drawing/2014/main" id="{7AED3370-0BA8-1E7D-DC9F-0D4A57B9516E}"/>
              </a:ext>
            </a:extLst>
          </p:cNvPr>
          <p:cNvSpPr/>
          <p:nvPr/>
        </p:nvSpPr>
        <p:spPr>
          <a:xfrm>
            <a:off x="4718566" y="652641"/>
            <a:ext cx="3504585" cy="278376"/>
          </a:xfrm>
          <a:prstGeom prst="rect">
            <a:avLst/>
          </a:prstGeom>
          <a:solidFill>
            <a:schemeClr val="tx2"/>
          </a:solidFill>
          <a:ln w="38100" cap="flat" cmpd="sng" algn="ctr">
            <a:solidFill>
              <a:schemeClr val="tx2"/>
            </a:solidFill>
            <a:prstDash val="solid"/>
          </a:ln>
          <a:effectLst/>
        </p:spPr>
        <p:txBody>
          <a:bodyPr vert="horz" lIns="91440" tIns="91440" rIns="91440" bIns="91440" rtlCol="0" anchor="ctr"/>
          <a:lstStyle/>
          <a:p>
            <a:pPr defTabSz="914400">
              <a:lnSpc>
                <a:spcPts val="1720"/>
              </a:lnSpc>
              <a:buClr>
                <a:srgbClr val="FFFFFF"/>
              </a:buClr>
            </a:pPr>
            <a:r>
              <a:rPr lang="en-US" sz="1600" b="1" kern="0" dirty="0">
                <a:solidFill>
                  <a:srgbClr val="FFFFFF"/>
                </a:solidFill>
                <a:latin typeface="Arial"/>
                <a:ea typeface="Calibri"/>
                <a:cs typeface="Arial Unicode MS"/>
              </a:rPr>
              <a:t>Excellence in the Technology</a:t>
            </a:r>
            <a:endParaRPr lang="en-US" sz="1600" b="1" i="0" u="none" strike="noStrike" kern="0" cap="none" spc="0" normalizeH="0" baseline="0" noProof="0" dirty="0">
              <a:ln>
                <a:noFill/>
              </a:ln>
              <a:solidFill>
                <a:srgbClr val="FFFFFF"/>
              </a:solidFill>
              <a:effectLst/>
              <a:uLnTx/>
              <a:uFillTx/>
              <a:latin typeface="Arial"/>
              <a:cs typeface="Arial Unicode MS" pitchFamily="34" charset="-128"/>
            </a:endParaRPr>
          </a:p>
        </p:txBody>
      </p:sp>
      <p:cxnSp>
        <p:nvCxnSpPr>
          <p:cNvPr id="45" name="Straight Arrow Connector 44">
            <a:extLst>
              <a:ext uri="{FF2B5EF4-FFF2-40B4-BE49-F238E27FC236}">
                <a16:creationId xmlns:a16="http://schemas.microsoft.com/office/drawing/2014/main" id="{4ABA0E31-20C3-5587-AEE0-B0E5CFD3C507}"/>
              </a:ext>
            </a:extLst>
          </p:cNvPr>
          <p:cNvCxnSpPr/>
          <p:nvPr/>
        </p:nvCxnSpPr>
        <p:spPr>
          <a:xfrm>
            <a:off x="4392160" y="1123141"/>
            <a:ext cx="20279" cy="2638116"/>
          </a:xfrm>
          <a:prstGeom prst="straightConnector1">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Content Placeholder 15">
            <a:extLst>
              <a:ext uri="{FF2B5EF4-FFF2-40B4-BE49-F238E27FC236}">
                <a16:creationId xmlns:a16="http://schemas.microsoft.com/office/drawing/2014/main" id="{DAF436B7-6F40-2E8C-AE3E-4981B1B06D48}"/>
              </a:ext>
            </a:extLst>
          </p:cNvPr>
          <p:cNvSpPr txBox="1">
            <a:spLocks/>
          </p:cNvSpPr>
          <p:nvPr/>
        </p:nvSpPr>
        <p:spPr>
          <a:xfrm>
            <a:off x="4718566" y="1031206"/>
            <a:ext cx="4288623" cy="3079750"/>
          </a:xfrm>
          <a:prstGeom prst="rect">
            <a:avLst/>
          </a:prstGeom>
        </p:spPr>
        <p:txBody>
          <a:bodyPr vert="horz" lIns="0" tIns="45720" rIns="91440" bIns="45720" rtlCol="0" anchor="t">
            <a:noAutofit/>
          </a:bodyPr>
          <a:lstStyle>
            <a:lvl1pPr marL="228589" indent="-228589"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defRPr lang="en-US" sz="1867" b="0" kern="1200" spc="3" noProof="0" dirty="0">
                <a:solidFill>
                  <a:schemeClr val="tx1"/>
                </a:solidFill>
                <a:latin typeface="Arial" panose="020B0604020202020204" pitchFamily="34" charset="0"/>
                <a:ea typeface="+mn-ea"/>
                <a:cs typeface="+mn-cs"/>
              </a:defRPr>
            </a:lvl1pPr>
            <a:lvl2pPr marL="753496" indent="-228589" algn="l" defTabSz="609570" rtl="0" eaLnBrk="1" latinLnBrk="0" hangingPunct="1">
              <a:lnSpc>
                <a:spcPts val="2240"/>
              </a:lnSpc>
              <a:spcBef>
                <a:spcPts val="0"/>
              </a:spcBef>
              <a:spcAft>
                <a:spcPts val="800"/>
              </a:spcAft>
              <a:buClr>
                <a:schemeClr val="tx1"/>
              </a:buClr>
              <a:buFont typeface="Wingdings" panose="05000000000000000000" pitchFamily="2" charset="2"/>
              <a:buChar char="§"/>
              <a:defRPr sz="1600" b="0" kern="1200" baseline="0">
                <a:solidFill>
                  <a:schemeClr val="tx1"/>
                </a:solidFill>
                <a:latin typeface="+mn-lt"/>
                <a:ea typeface="+mn-ea"/>
                <a:cs typeface="+mn-cs"/>
              </a:defRPr>
            </a:lvl2pPr>
            <a:lvl3pPr marL="683650" indent="-228589" algn="l" defTabSz="609570" rtl="0" eaLnBrk="1" latinLnBrk="0" hangingPunct="1">
              <a:lnSpc>
                <a:spcPts val="2240"/>
              </a:lnSpc>
              <a:spcBef>
                <a:spcPts val="0"/>
              </a:spcBef>
              <a:spcAft>
                <a:spcPts val="800"/>
              </a:spcAft>
              <a:buClr>
                <a:schemeClr val="tx1"/>
              </a:buClr>
              <a:buFont typeface="Arial" panose="020B0604020202020204" pitchFamily="34" charset="0"/>
              <a:buChar char="−"/>
              <a:defRPr sz="1333" b="0" kern="1200" baseline="0">
                <a:solidFill>
                  <a:schemeClr val="tx1"/>
                </a:solidFill>
                <a:latin typeface="Arial" panose="020B0604020202020204" pitchFamily="34" charset="0"/>
                <a:ea typeface="+mn-ea"/>
                <a:cs typeface="+mn-cs"/>
              </a:defRPr>
            </a:lvl3pPr>
            <a:lvl4pPr marL="1219140" marR="0" indent="-228589" algn="l" defTabSz="609570" rtl="0" eaLnBrk="1" fontAlgn="auto" latinLnBrk="0" hangingPunct="1">
              <a:lnSpc>
                <a:spcPts val="2240"/>
              </a:lnSpc>
              <a:spcBef>
                <a:spcPts val="0"/>
              </a:spcBef>
              <a:spcAft>
                <a:spcPts val="800"/>
              </a:spcAft>
              <a:buClr>
                <a:schemeClr val="tx1"/>
              </a:buClr>
              <a:buSzTx/>
              <a:buFont typeface="Arial" panose="020B0604020202020204" pitchFamily="34" charset="0"/>
              <a:buChar char="−"/>
              <a:tabLst/>
              <a:defRPr sz="1333" b="0" kern="1200">
                <a:solidFill>
                  <a:schemeClr val="tx1"/>
                </a:solidFill>
                <a:latin typeface="Arial" panose="020B0604020202020204" pitchFamily="34" charset="0"/>
                <a:ea typeface="+mn-ea"/>
                <a:cs typeface="+mn-cs"/>
              </a:defRPr>
            </a:lvl4pPr>
            <a:lvl5pPr marL="2057298" indent="-228589" algn="l" defTabSz="609570" rtl="0" eaLnBrk="1" latinLnBrk="0" hangingPunct="1">
              <a:lnSpc>
                <a:spcPts val="2240"/>
              </a:lnSpc>
              <a:spcBef>
                <a:spcPts val="0"/>
              </a:spcBef>
              <a:spcAft>
                <a:spcPts val="800"/>
              </a:spcAft>
              <a:buClr>
                <a:schemeClr val="tx1"/>
              </a:buClr>
              <a:buFont typeface="Arial" panose="020B0604020202020204" pitchFamily="34" charset="0"/>
              <a:buChar char="−"/>
              <a:tabLst/>
              <a:defRPr sz="1333" b="0" kern="1200" baseline="0">
                <a:solidFill>
                  <a:schemeClr val="tx1"/>
                </a:solidFill>
                <a:latin typeface="Arial" panose="020B0604020202020204" pitchFamily="34" charset="0"/>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227965" indent="-227965">
              <a:buClr>
                <a:srgbClr val="000000"/>
              </a:buClr>
            </a:pPr>
            <a:r>
              <a:rPr lang="en-US" sz="1200" dirty="0">
                <a:latin typeface="Arial"/>
                <a:cs typeface="Arial"/>
              </a:rPr>
              <a:t>Refrigeration: Benchmark Group</a:t>
            </a:r>
          </a:p>
          <a:p>
            <a:pPr marL="227965" indent="-227965">
              <a:buClr>
                <a:srgbClr val="000000"/>
              </a:buClr>
            </a:pPr>
            <a:r>
              <a:rPr lang="en-US" sz="1200" dirty="0">
                <a:latin typeface="Arial"/>
                <a:cs typeface="Arial"/>
              </a:rPr>
              <a:t>Custom Incentive: Trane Nashville</a:t>
            </a:r>
            <a:endParaRPr lang="en-US" sz="1600" dirty="0"/>
          </a:p>
          <a:p>
            <a:pPr marL="227965" indent="-227965">
              <a:buClr>
                <a:srgbClr val="000000"/>
              </a:buClr>
            </a:pPr>
            <a:r>
              <a:rPr lang="en-US" sz="1200" dirty="0">
                <a:latin typeface="Arial"/>
                <a:cs typeface="Arial"/>
              </a:rPr>
              <a:t>Standard HVAC: Lee Company</a:t>
            </a:r>
          </a:p>
          <a:p>
            <a:pPr marL="227965" indent="-227965">
              <a:buClr>
                <a:srgbClr val="000000"/>
              </a:buClr>
            </a:pPr>
            <a:r>
              <a:rPr lang="en-US" sz="1200" dirty="0">
                <a:latin typeface="Arial"/>
                <a:cs typeface="Arial"/>
              </a:rPr>
              <a:t>VFD: Mechanical Resource Group</a:t>
            </a:r>
            <a:endParaRPr lang="en-US" sz="1600" dirty="0"/>
          </a:p>
          <a:p>
            <a:pPr marL="227965" indent="-227965">
              <a:buClr>
                <a:srgbClr val="000000"/>
              </a:buClr>
            </a:pPr>
            <a:r>
              <a:rPr lang="en-US" sz="1200" dirty="0">
                <a:latin typeface="Arial"/>
                <a:cs typeface="Arial"/>
              </a:rPr>
              <a:t>Standard Lighting: Skilled Services</a:t>
            </a:r>
          </a:p>
          <a:p>
            <a:pPr marL="227965" indent="-227965">
              <a:buClr>
                <a:srgbClr val="000000"/>
              </a:buClr>
            </a:pPr>
            <a:r>
              <a:rPr lang="en-US" sz="1200" dirty="0">
                <a:latin typeface="Arial"/>
                <a:cs typeface="Arial"/>
              </a:rPr>
              <a:t>Fast Track Lighting: ROI Energy </a:t>
            </a:r>
          </a:p>
          <a:p>
            <a:pPr marL="227965" indent="-227965">
              <a:buClr>
                <a:srgbClr val="000000"/>
              </a:buClr>
            </a:pPr>
            <a:r>
              <a:rPr lang="en-US" sz="1200" dirty="0">
                <a:latin typeface="Arial"/>
                <a:cs typeface="Arial"/>
              </a:rPr>
              <a:t>Compressed Air: IZ Systems</a:t>
            </a:r>
          </a:p>
          <a:p>
            <a:pPr marL="227965" indent="-227965">
              <a:buClr>
                <a:srgbClr val="000000"/>
              </a:buClr>
            </a:pPr>
            <a:r>
              <a:rPr lang="en-US" sz="1200" dirty="0">
                <a:latin typeface="Arial"/>
                <a:cs typeface="Arial"/>
              </a:rPr>
              <a:t>Commissioning: Optimum Energy</a:t>
            </a:r>
          </a:p>
          <a:p>
            <a:pPr marL="227965" indent="-227965">
              <a:buClr>
                <a:srgbClr val="000000"/>
              </a:buClr>
            </a:pPr>
            <a:r>
              <a:rPr lang="en-US" sz="1200" dirty="0">
                <a:latin typeface="Arial"/>
                <a:cs typeface="Arial"/>
              </a:rPr>
              <a:t>New Construction Lighting: </a:t>
            </a:r>
            <a:r>
              <a:rPr lang="en-US" sz="1200" dirty="0" err="1">
                <a:latin typeface="Arial"/>
                <a:cs typeface="Arial"/>
              </a:rPr>
              <a:t>Relumination</a:t>
            </a:r>
            <a:endParaRPr lang="en-US" sz="1200" dirty="0">
              <a:latin typeface="Arial"/>
              <a:cs typeface="Arial"/>
            </a:endParaRPr>
          </a:p>
          <a:p>
            <a:pPr marL="227965" indent="-227965">
              <a:buClr>
                <a:srgbClr val="000000"/>
              </a:buClr>
            </a:pPr>
            <a:endParaRPr lang="en-US" sz="1200" dirty="0">
              <a:latin typeface="Arial"/>
              <a:cs typeface="Arial"/>
            </a:endParaRPr>
          </a:p>
          <a:p>
            <a:pPr marL="227965" indent="-227965">
              <a:buClr>
                <a:srgbClr val="000000"/>
              </a:buClr>
            </a:pPr>
            <a:endParaRPr lang="en-US" sz="1200" dirty="0">
              <a:latin typeface="Arial"/>
              <a:cs typeface="Arial"/>
            </a:endParaRPr>
          </a:p>
        </p:txBody>
      </p:sp>
      <p:sp>
        <p:nvSpPr>
          <p:cNvPr id="3" name="Rectangle 2">
            <a:extLst>
              <a:ext uri="{FF2B5EF4-FFF2-40B4-BE49-F238E27FC236}">
                <a16:creationId xmlns:a16="http://schemas.microsoft.com/office/drawing/2014/main" id="{84FE247F-DF86-FA15-8933-0C2232CF2BDF}"/>
              </a:ext>
            </a:extLst>
          </p:cNvPr>
          <p:cNvSpPr/>
          <p:nvPr/>
        </p:nvSpPr>
        <p:spPr>
          <a:xfrm>
            <a:off x="3385388" y="4192764"/>
            <a:ext cx="1634116" cy="278376"/>
          </a:xfrm>
          <a:prstGeom prst="rect">
            <a:avLst/>
          </a:prstGeom>
          <a:solidFill>
            <a:schemeClr val="tx2"/>
          </a:solidFill>
          <a:ln w="38100" cap="flat" cmpd="sng" algn="ctr">
            <a:solidFill>
              <a:schemeClr val="tx2"/>
            </a:solidFill>
            <a:prstDash val="solid"/>
          </a:ln>
          <a:effectLst/>
        </p:spPr>
        <p:txBody>
          <a:bodyPr vert="horz" lIns="91440" tIns="91440" rIns="91440" bIns="91440" rtlCol="0" anchor="ctr"/>
          <a:lstStyle/>
          <a:p>
            <a:pPr defTabSz="914400">
              <a:lnSpc>
                <a:spcPts val="1720"/>
              </a:lnSpc>
              <a:buClr>
                <a:srgbClr val="FFFFFF"/>
              </a:buClr>
            </a:pPr>
            <a:r>
              <a:rPr lang="en-US" sz="1600" b="1" kern="0" dirty="0">
                <a:solidFill>
                  <a:srgbClr val="FFFFFF"/>
                </a:solidFill>
                <a:latin typeface="Arial"/>
                <a:ea typeface="Calibri"/>
                <a:cs typeface="Arial Unicode MS"/>
              </a:rPr>
              <a:t>Other Awards</a:t>
            </a:r>
            <a:endParaRPr lang="en-US" sz="1600" b="1" i="0" u="none" strike="noStrike" kern="0" cap="none" spc="0" normalizeH="0" baseline="0" noProof="0" dirty="0">
              <a:ln>
                <a:noFill/>
              </a:ln>
              <a:solidFill>
                <a:srgbClr val="FFFFFF"/>
              </a:solidFill>
              <a:effectLst/>
              <a:uLnTx/>
              <a:uFillTx/>
              <a:latin typeface="Arial"/>
              <a:cs typeface="Arial Unicode MS" pitchFamily="34" charset="-128"/>
            </a:endParaRPr>
          </a:p>
        </p:txBody>
      </p:sp>
      <p:sp>
        <p:nvSpPr>
          <p:cNvPr id="4" name="Content Placeholder 15">
            <a:extLst>
              <a:ext uri="{FF2B5EF4-FFF2-40B4-BE49-F238E27FC236}">
                <a16:creationId xmlns:a16="http://schemas.microsoft.com/office/drawing/2014/main" id="{8B068E02-225C-29BC-540F-0081D8657E4F}"/>
              </a:ext>
            </a:extLst>
          </p:cNvPr>
          <p:cNvSpPr txBox="1">
            <a:spLocks/>
          </p:cNvSpPr>
          <p:nvPr/>
        </p:nvSpPr>
        <p:spPr>
          <a:xfrm>
            <a:off x="935595" y="4331952"/>
            <a:ext cx="2691588" cy="681543"/>
          </a:xfrm>
          <a:prstGeom prst="rect">
            <a:avLst/>
          </a:prstGeom>
        </p:spPr>
        <p:txBody>
          <a:bodyPr vert="horz" lIns="0" tIns="45720" rIns="91440" bIns="45720" rtlCol="0" anchor="t">
            <a:noAutofit/>
          </a:bodyPr>
          <a:lstStyle>
            <a:lvl1pPr marL="228589" indent="-228589"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defRPr lang="en-US" sz="1867" b="0" kern="1200" spc="3" noProof="0" dirty="0">
                <a:solidFill>
                  <a:schemeClr val="tx1"/>
                </a:solidFill>
                <a:latin typeface="Arial" panose="020B0604020202020204" pitchFamily="34" charset="0"/>
                <a:ea typeface="+mn-ea"/>
                <a:cs typeface="+mn-cs"/>
              </a:defRPr>
            </a:lvl1pPr>
            <a:lvl2pPr marL="753496" indent="-228589" algn="l" defTabSz="609570" rtl="0" eaLnBrk="1" latinLnBrk="0" hangingPunct="1">
              <a:lnSpc>
                <a:spcPts val="2240"/>
              </a:lnSpc>
              <a:spcBef>
                <a:spcPts val="0"/>
              </a:spcBef>
              <a:spcAft>
                <a:spcPts val="800"/>
              </a:spcAft>
              <a:buClr>
                <a:schemeClr val="tx1"/>
              </a:buClr>
              <a:buFont typeface="Wingdings" panose="05000000000000000000" pitchFamily="2" charset="2"/>
              <a:buChar char="§"/>
              <a:defRPr sz="1600" b="0" kern="1200" baseline="0">
                <a:solidFill>
                  <a:schemeClr val="tx1"/>
                </a:solidFill>
                <a:latin typeface="+mn-lt"/>
                <a:ea typeface="+mn-ea"/>
                <a:cs typeface="+mn-cs"/>
              </a:defRPr>
            </a:lvl2pPr>
            <a:lvl3pPr marL="683650" indent="-228589" algn="l" defTabSz="609570" rtl="0" eaLnBrk="1" latinLnBrk="0" hangingPunct="1">
              <a:lnSpc>
                <a:spcPts val="2240"/>
              </a:lnSpc>
              <a:spcBef>
                <a:spcPts val="0"/>
              </a:spcBef>
              <a:spcAft>
                <a:spcPts val="800"/>
              </a:spcAft>
              <a:buClr>
                <a:schemeClr val="tx1"/>
              </a:buClr>
              <a:buFont typeface="Arial" panose="020B0604020202020204" pitchFamily="34" charset="0"/>
              <a:buChar char="−"/>
              <a:defRPr sz="1333" b="0" kern="1200" baseline="0">
                <a:solidFill>
                  <a:schemeClr val="tx1"/>
                </a:solidFill>
                <a:latin typeface="Arial" panose="020B0604020202020204" pitchFamily="34" charset="0"/>
                <a:ea typeface="+mn-ea"/>
                <a:cs typeface="+mn-cs"/>
              </a:defRPr>
            </a:lvl3pPr>
            <a:lvl4pPr marL="1219140" marR="0" indent="-228589" algn="l" defTabSz="609570" rtl="0" eaLnBrk="1" fontAlgn="auto" latinLnBrk="0" hangingPunct="1">
              <a:lnSpc>
                <a:spcPts val="2240"/>
              </a:lnSpc>
              <a:spcBef>
                <a:spcPts val="0"/>
              </a:spcBef>
              <a:spcAft>
                <a:spcPts val="800"/>
              </a:spcAft>
              <a:buClr>
                <a:schemeClr val="tx1"/>
              </a:buClr>
              <a:buSzTx/>
              <a:buFont typeface="Arial" panose="020B0604020202020204" pitchFamily="34" charset="0"/>
              <a:buChar char="−"/>
              <a:tabLst/>
              <a:defRPr sz="1333" b="0" kern="1200">
                <a:solidFill>
                  <a:schemeClr val="tx1"/>
                </a:solidFill>
                <a:latin typeface="Arial" panose="020B0604020202020204" pitchFamily="34" charset="0"/>
                <a:ea typeface="+mn-ea"/>
                <a:cs typeface="+mn-cs"/>
              </a:defRPr>
            </a:lvl4pPr>
            <a:lvl5pPr marL="2057298" indent="-228589" algn="l" defTabSz="609570" rtl="0" eaLnBrk="1" latinLnBrk="0" hangingPunct="1">
              <a:lnSpc>
                <a:spcPts val="2240"/>
              </a:lnSpc>
              <a:spcBef>
                <a:spcPts val="0"/>
              </a:spcBef>
              <a:spcAft>
                <a:spcPts val="800"/>
              </a:spcAft>
              <a:buClr>
                <a:schemeClr val="tx1"/>
              </a:buClr>
              <a:buFont typeface="Arial" panose="020B0604020202020204" pitchFamily="34" charset="0"/>
              <a:buChar char="−"/>
              <a:tabLst/>
              <a:defRPr sz="1333" b="0" kern="1200" baseline="0">
                <a:solidFill>
                  <a:schemeClr val="tx1"/>
                </a:solidFill>
                <a:latin typeface="Arial" panose="020B0604020202020204" pitchFamily="34" charset="0"/>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227965" indent="-227965">
              <a:buClr>
                <a:srgbClr val="000000"/>
              </a:buClr>
            </a:pPr>
            <a:r>
              <a:rPr lang="en-US" sz="1200" dirty="0">
                <a:latin typeface="Arial"/>
                <a:cs typeface="Arial"/>
              </a:rPr>
              <a:t>Rookie of the Year: CDFL</a:t>
            </a:r>
          </a:p>
          <a:p>
            <a:pPr marL="227965" indent="-227965">
              <a:buClr>
                <a:srgbClr val="000000"/>
              </a:buClr>
            </a:pPr>
            <a:r>
              <a:rPr lang="en-US" sz="1200" dirty="0">
                <a:latin typeface="Arial"/>
                <a:cs typeface="Arial"/>
              </a:rPr>
              <a:t>Best in Marketing: M&amp;M Lighting</a:t>
            </a:r>
            <a:endParaRPr lang="en-US" sz="1600" dirty="0"/>
          </a:p>
          <a:p>
            <a:pPr marL="227965" indent="-227965">
              <a:buClr>
                <a:srgbClr val="000000"/>
              </a:buClr>
            </a:pPr>
            <a:endParaRPr lang="en-US" sz="1200" dirty="0">
              <a:latin typeface="Arial"/>
              <a:cs typeface="Arial"/>
            </a:endParaRPr>
          </a:p>
          <a:p>
            <a:pPr marL="227965" indent="-227965">
              <a:buClr>
                <a:srgbClr val="000000"/>
              </a:buClr>
            </a:pPr>
            <a:endParaRPr lang="en-US" sz="1200" dirty="0">
              <a:latin typeface="Arial"/>
              <a:cs typeface="Arial"/>
            </a:endParaRPr>
          </a:p>
        </p:txBody>
      </p:sp>
      <p:sp>
        <p:nvSpPr>
          <p:cNvPr id="6" name="Content Placeholder 15">
            <a:extLst>
              <a:ext uri="{FF2B5EF4-FFF2-40B4-BE49-F238E27FC236}">
                <a16:creationId xmlns:a16="http://schemas.microsoft.com/office/drawing/2014/main" id="{2412BA3D-FD2D-DEC3-CC67-67D75D68CF6E}"/>
              </a:ext>
            </a:extLst>
          </p:cNvPr>
          <p:cNvSpPr txBox="1">
            <a:spLocks/>
          </p:cNvSpPr>
          <p:nvPr/>
        </p:nvSpPr>
        <p:spPr>
          <a:xfrm>
            <a:off x="4202446" y="4540697"/>
            <a:ext cx="3676446" cy="468391"/>
          </a:xfrm>
          <a:prstGeom prst="rect">
            <a:avLst/>
          </a:prstGeom>
        </p:spPr>
        <p:txBody>
          <a:bodyPr vert="horz" lIns="0" tIns="45720" rIns="91440" bIns="45720" rtlCol="0" anchor="t">
            <a:noAutofit/>
          </a:bodyPr>
          <a:lstStyle>
            <a:lvl1pPr marL="228589" indent="-228589" algn="l" defTabSz="609570" rtl="0" eaLnBrk="1" latinLnBrk="0" hangingPunct="1">
              <a:lnSpc>
                <a:spcPts val="1920"/>
              </a:lnSpc>
              <a:spcBef>
                <a:spcPts val="0"/>
              </a:spcBef>
              <a:spcAft>
                <a:spcPts val="800"/>
              </a:spcAft>
              <a:buClr>
                <a:schemeClr val="tx1"/>
              </a:buClr>
              <a:buSzPct val="110000"/>
              <a:buFont typeface="Wingdings" panose="05000000000000000000" pitchFamily="2" charset="2"/>
              <a:buChar char="§"/>
              <a:defRPr lang="en-US" sz="1867" b="0" kern="1200" spc="3" noProof="0" dirty="0">
                <a:solidFill>
                  <a:schemeClr val="tx1"/>
                </a:solidFill>
                <a:latin typeface="Arial" panose="020B0604020202020204" pitchFamily="34" charset="0"/>
                <a:ea typeface="+mn-ea"/>
                <a:cs typeface="+mn-cs"/>
              </a:defRPr>
            </a:lvl1pPr>
            <a:lvl2pPr marL="753496" indent="-228589" algn="l" defTabSz="609570" rtl="0" eaLnBrk="1" latinLnBrk="0" hangingPunct="1">
              <a:lnSpc>
                <a:spcPts val="2240"/>
              </a:lnSpc>
              <a:spcBef>
                <a:spcPts val="0"/>
              </a:spcBef>
              <a:spcAft>
                <a:spcPts val="800"/>
              </a:spcAft>
              <a:buClr>
                <a:schemeClr val="tx1"/>
              </a:buClr>
              <a:buFont typeface="Wingdings" panose="05000000000000000000" pitchFamily="2" charset="2"/>
              <a:buChar char="§"/>
              <a:defRPr sz="1600" b="0" kern="1200" baseline="0">
                <a:solidFill>
                  <a:schemeClr val="tx1"/>
                </a:solidFill>
                <a:latin typeface="+mn-lt"/>
                <a:ea typeface="+mn-ea"/>
                <a:cs typeface="+mn-cs"/>
              </a:defRPr>
            </a:lvl2pPr>
            <a:lvl3pPr marL="683650" indent="-228589" algn="l" defTabSz="609570" rtl="0" eaLnBrk="1" latinLnBrk="0" hangingPunct="1">
              <a:lnSpc>
                <a:spcPts val="2240"/>
              </a:lnSpc>
              <a:spcBef>
                <a:spcPts val="0"/>
              </a:spcBef>
              <a:spcAft>
                <a:spcPts val="800"/>
              </a:spcAft>
              <a:buClr>
                <a:schemeClr val="tx1"/>
              </a:buClr>
              <a:buFont typeface="Arial" panose="020B0604020202020204" pitchFamily="34" charset="0"/>
              <a:buChar char="−"/>
              <a:defRPr sz="1333" b="0" kern="1200" baseline="0">
                <a:solidFill>
                  <a:schemeClr val="tx1"/>
                </a:solidFill>
                <a:latin typeface="Arial" panose="020B0604020202020204" pitchFamily="34" charset="0"/>
                <a:ea typeface="+mn-ea"/>
                <a:cs typeface="+mn-cs"/>
              </a:defRPr>
            </a:lvl3pPr>
            <a:lvl4pPr marL="1219140" marR="0" indent="-228589" algn="l" defTabSz="609570" rtl="0" eaLnBrk="1" fontAlgn="auto" latinLnBrk="0" hangingPunct="1">
              <a:lnSpc>
                <a:spcPts val="2240"/>
              </a:lnSpc>
              <a:spcBef>
                <a:spcPts val="0"/>
              </a:spcBef>
              <a:spcAft>
                <a:spcPts val="800"/>
              </a:spcAft>
              <a:buClr>
                <a:schemeClr val="tx1"/>
              </a:buClr>
              <a:buSzTx/>
              <a:buFont typeface="Arial" panose="020B0604020202020204" pitchFamily="34" charset="0"/>
              <a:buChar char="−"/>
              <a:tabLst/>
              <a:defRPr sz="1333" b="0" kern="1200">
                <a:solidFill>
                  <a:schemeClr val="tx1"/>
                </a:solidFill>
                <a:latin typeface="Arial" panose="020B0604020202020204" pitchFamily="34" charset="0"/>
                <a:ea typeface="+mn-ea"/>
                <a:cs typeface="+mn-cs"/>
              </a:defRPr>
            </a:lvl4pPr>
            <a:lvl5pPr marL="2057298" indent="-228589" algn="l" defTabSz="609570" rtl="0" eaLnBrk="1" latinLnBrk="0" hangingPunct="1">
              <a:lnSpc>
                <a:spcPts val="2240"/>
              </a:lnSpc>
              <a:spcBef>
                <a:spcPts val="0"/>
              </a:spcBef>
              <a:spcAft>
                <a:spcPts val="800"/>
              </a:spcAft>
              <a:buClr>
                <a:schemeClr val="tx1"/>
              </a:buClr>
              <a:buFont typeface="Arial" panose="020B0604020202020204" pitchFamily="34" charset="0"/>
              <a:buChar char="−"/>
              <a:tabLst/>
              <a:defRPr sz="1333" b="0" kern="1200" baseline="0">
                <a:solidFill>
                  <a:schemeClr val="tx1"/>
                </a:solidFill>
                <a:latin typeface="Arial" panose="020B0604020202020204" pitchFamily="34" charset="0"/>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227965" indent="-227965">
              <a:buClr>
                <a:srgbClr val="000000"/>
              </a:buClr>
            </a:pPr>
            <a:r>
              <a:rPr lang="en-US" sz="1200" dirty="0">
                <a:latin typeface="Arial"/>
                <a:cs typeface="Arial"/>
              </a:rPr>
              <a:t>Closest to estimated date: Schneider Electric</a:t>
            </a:r>
          </a:p>
          <a:p>
            <a:pPr marL="0" indent="0">
              <a:buClr>
                <a:srgbClr val="000000"/>
              </a:buClr>
              <a:buNone/>
            </a:pPr>
            <a:endParaRPr lang="en-US" sz="1200" dirty="0">
              <a:latin typeface="Arial"/>
              <a:cs typeface="Arial"/>
            </a:endParaRPr>
          </a:p>
        </p:txBody>
      </p:sp>
    </p:spTree>
    <p:extLst>
      <p:ext uri="{BB962C8B-B14F-4D97-AF65-F5344CB8AC3E}">
        <p14:creationId xmlns:p14="http://schemas.microsoft.com/office/powerpoint/2010/main" val="61277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VA_Corp_and_Event_Template_16x9_Sept 2020">
  <a:themeElements>
    <a:clrScheme name="Custom 1">
      <a:dk1>
        <a:sysClr val="windowText" lastClr="000000"/>
      </a:dk1>
      <a:lt1>
        <a:sysClr val="window" lastClr="FFFFFF"/>
      </a:lt1>
      <a:dk2>
        <a:srgbClr val="1C3D6E"/>
      </a:dk2>
      <a:lt2>
        <a:srgbClr val="7F7F7F"/>
      </a:lt2>
      <a:accent1>
        <a:srgbClr val="1C3D6E"/>
      </a:accent1>
      <a:accent2>
        <a:srgbClr val="457EAF"/>
      </a:accent2>
      <a:accent3>
        <a:srgbClr val="6A9033"/>
      </a:accent3>
      <a:accent4>
        <a:srgbClr val="E56027"/>
      </a:accent4>
      <a:accent5>
        <a:srgbClr val="2B9198"/>
      </a:accent5>
      <a:accent6>
        <a:srgbClr val="2F2F2E"/>
      </a:accent6>
      <a:hlink>
        <a:srgbClr val="003A70"/>
      </a:hlink>
      <a:folHlink>
        <a:srgbClr val="E56027"/>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38100" cap="flat" cmpd="sng" algn="ctr">
          <a:noFill/>
          <a:prstDash val="solid"/>
        </a:ln>
        <a:effectLst/>
      </a:spPr>
      <a:bodyPr vert="horz" lIns="91440" tIns="91440" rIns="91440" bIns="91440" rtlCol="0" anchor="ctr"/>
      <a:lstStyle>
        <a:defPPr marL="0" marR="0" indent="0" algn="ctr" defTabSz="914400" eaLnBrk="1" fontAlgn="auto" latinLnBrk="0" hangingPunct="1">
          <a:lnSpc>
            <a:spcPts val="1720"/>
          </a:lnSpc>
          <a:spcBef>
            <a:spcPts val="0"/>
          </a:spcBef>
          <a:spcAft>
            <a:spcPts val="0"/>
          </a:spcAft>
          <a:buClr>
            <a:srgbClr val="FFFFFF"/>
          </a:buClr>
          <a:buSzTx/>
          <a:buFontTx/>
          <a:buNone/>
          <a:tabLst/>
          <a:defRPr kumimoji="0" sz="1200" b="0" i="0" u="none" strike="noStrike" kern="0" cap="none" spc="0" normalizeH="0" baseline="0" noProof="0" dirty="0" smtClean="0">
            <a:ln>
              <a:noFill/>
            </a:ln>
            <a:solidFill>
              <a:schemeClr val="accent3"/>
            </a:solidFill>
            <a:effectLst/>
            <a:uLnTx/>
            <a:uFillTx/>
            <a:latin typeface="Calibri"/>
            <a:ea typeface="+mn-ea"/>
            <a:cs typeface="Arial Unicode MS" pitchFamily="34" charset="-128"/>
          </a:defRPr>
        </a:defPPr>
      </a:lst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tIns="91440" bIns="91440" rtlCol="0" anchor="t" anchorCtr="0">
        <a:noAutofit/>
      </a:bodyPr>
      <a:lstStyle>
        <a:defPPr algn="l">
          <a:defRPr sz="1200" dirty="0" err="1" smtClean="0"/>
        </a:defPPr>
      </a:lstStyle>
    </a:txDef>
  </a:objectDefaults>
  <a:extraClrSchemeLst/>
  <a:extLst>
    <a:ext uri="{05A4C25C-085E-4340-85A3-A5531E510DB2}">
      <thm15:themeFamily xmlns:thm15="http://schemas.microsoft.com/office/thememl/2012/main" name="TVA Branded Presentation Template_2022" id="{F49E33C5-EFD4-A245-B5B0-6B2DEC01C414}" vid="{1E86D28A-5C36-A94B-B733-2F2BEA77AECE}"/>
    </a:ext>
  </a:extLst>
</a:theme>
</file>

<file path=ppt/theme/theme2.xml><?xml version="1.0" encoding="utf-8"?>
<a:theme xmlns:a="http://schemas.openxmlformats.org/drawingml/2006/main" name="Corp and Event Divider">
  <a:themeElements>
    <a:clrScheme name="TVA Corp Color Palette 2020">
      <a:dk1>
        <a:sysClr val="windowText" lastClr="000000"/>
      </a:dk1>
      <a:lt1>
        <a:sysClr val="window" lastClr="FFFFFF"/>
      </a:lt1>
      <a:dk2>
        <a:srgbClr val="003A70"/>
      </a:dk2>
      <a:lt2>
        <a:srgbClr val="7F7F7F"/>
      </a:lt2>
      <a:accent1>
        <a:srgbClr val="003A70"/>
      </a:accent1>
      <a:accent2>
        <a:srgbClr val="447DAE"/>
      </a:accent2>
      <a:accent3>
        <a:srgbClr val="6A9033"/>
      </a:accent3>
      <a:accent4>
        <a:srgbClr val="E56027"/>
      </a:accent4>
      <a:accent5>
        <a:srgbClr val="2C9199"/>
      </a:accent5>
      <a:accent6>
        <a:srgbClr val="2F2F2E"/>
      </a:accent6>
      <a:hlink>
        <a:srgbClr val="003A70"/>
      </a:hlink>
      <a:folHlink>
        <a:srgbClr val="E560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cap="flat" cmpd="sng" algn="ctr">
          <a:noFill/>
          <a:prstDash val="solid"/>
        </a:ln>
        <a:effectLst/>
      </a:spPr>
      <a:bodyPr vert="horz" lIns="91440" tIns="91440" rIns="91440" bIns="91440" rtlCol="0" anchor="ctr"/>
      <a:lstStyle>
        <a:defPPr marL="0" marR="0" indent="0" algn="ctr" defTabSz="914400" eaLnBrk="1" fontAlgn="auto" latinLnBrk="0" hangingPunct="1">
          <a:lnSpc>
            <a:spcPts val="1720"/>
          </a:lnSpc>
          <a:spcBef>
            <a:spcPts val="0"/>
          </a:spcBef>
          <a:spcAft>
            <a:spcPts val="0"/>
          </a:spcAft>
          <a:buClr>
            <a:srgbClr val="FFFFFF"/>
          </a:buClr>
          <a:buSzTx/>
          <a:buFontTx/>
          <a:buNone/>
          <a:tabLst/>
          <a:defRPr kumimoji="0" sz="1200" b="0" i="0" u="none" strike="noStrike" kern="0" cap="none" spc="0" normalizeH="0" baseline="0" noProof="0" dirty="0" smtClean="0">
            <a:ln>
              <a:noFill/>
            </a:ln>
            <a:solidFill>
              <a:srgbClr val="FFFFFF"/>
            </a:solidFill>
            <a:effectLst/>
            <a:uLnTx/>
            <a:uFillTx/>
            <a:latin typeface="Calibri"/>
            <a:ea typeface="+mn-ea"/>
            <a:cs typeface="Arial Unicode MS" pitchFamily="34" charset="-128"/>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tx2"/>
        </a:solidFill>
      </a:spPr>
      <a:bodyPr wrap="none" tIns="91440" bIns="91440" rtlCol="0" anchor="ctr" anchorCtr="0">
        <a:noAutofit/>
      </a:bodyPr>
      <a:lstStyle>
        <a:defPPr algn="ctr">
          <a:defRPr sz="1200" dirty="0" err="1" smtClean="0"/>
        </a:defPPr>
      </a:lstStyle>
    </a:txDef>
  </a:objectDefaults>
  <a:extraClrSchemeLst/>
  <a:extLst>
    <a:ext uri="{05A4C25C-085E-4340-85A3-A5531E510DB2}">
      <thm15:themeFamily xmlns:thm15="http://schemas.microsoft.com/office/thememl/2012/main" name="TVA Branded Presentation Template_2022" id="{F49E33C5-EFD4-A245-B5B0-6B2DEC01C414}" vid="{D97E7DB7-9322-D842-9626-A262328DF118}"/>
    </a:ext>
  </a:extLst>
</a:theme>
</file>

<file path=ppt/theme/theme3.xml><?xml version="1.0" encoding="utf-8"?>
<a:theme xmlns:a="http://schemas.openxmlformats.org/drawingml/2006/main" name="Closing">
  <a:themeElements>
    <a:clrScheme name="TVA Corp Color Palette 2020">
      <a:dk1>
        <a:sysClr val="windowText" lastClr="000000"/>
      </a:dk1>
      <a:lt1>
        <a:sysClr val="window" lastClr="FFFFFF"/>
      </a:lt1>
      <a:dk2>
        <a:srgbClr val="003A70"/>
      </a:dk2>
      <a:lt2>
        <a:srgbClr val="7F7F7F"/>
      </a:lt2>
      <a:accent1>
        <a:srgbClr val="003A70"/>
      </a:accent1>
      <a:accent2>
        <a:srgbClr val="447DAE"/>
      </a:accent2>
      <a:accent3>
        <a:srgbClr val="6A9033"/>
      </a:accent3>
      <a:accent4>
        <a:srgbClr val="E56027"/>
      </a:accent4>
      <a:accent5>
        <a:srgbClr val="2C9199"/>
      </a:accent5>
      <a:accent6>
        <a:srgbClr val="2F2F2E"/>
      </a:accent6>
      <a:hlink>
        <a:srgbClr val="003A70"/>
      </a:hlink>
      <a:folHlink>
        <a:srgbClr val="E560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cap="flat" cmpd="sng" algn="ctr">
          <a:noFill/>
          <a:prstDash val="solid"/>
        </a:ln>
        <a:effectLst/>
      </a:spPr>
      <a:bodyPr vert="horz" lIns="91440" tIns="91440" rIns="91440" bIns="91440" rtlCol="0" anchor="ctr"/>
      <a:lstStyle>
        <a:defPPr marL="0" marR="0" indent="0" algn="ctr" defTabSz="914400" eaLnBrk="1" fontAlgn="auto" latinLnBrk="0" hangingPunct="1">
          <a:lnSpc>
            <a:spcPts val="1720"/>
          </a:lnSpc>
          <a:spcBef>
            <a:spcPts val="0"/>
          </a:spcBef>
          <a:spcAft>
            <a:spcPts val="0"/>
          </a:spcAft>
          <a:buClr>
            <a:srgbClr val="FFFFFF"/>
          </a:buClr>
          <a:buSzTx/>
          <a:buFontTx/>
          <a:buNone/>
          <a:tabLst/>
          <a:defRPr kumimoji="0" sz="1200" b="0" i="0" u="none" strike="noStrike" kern="0" cap="none" spc="0" normalizeH="0" baseline="0" noProof="0" dirty="0" smtClean="0">
            <a:ln>
              <a:noFill/>
            </a:ln>
            <a:solidFill>
              <a:srgbClr val="FFFFFF"/>
            </a:solidFill>
            <a:effectLst/>
            <a:uLnTx/>
            <a:uFillTx/>
            <a:latin typeface="Calibri"/>
            <a:ea typeface="+mn-ea"/>
            <a:cs typeface="Arial Unicode MS" pitchFamily="34" charset="-128"/>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tx2"/>
        </a:solidFill>
      </a:spPr>
      <a:bodyPr wrap="none" tIns="91440" bIns="91440" rtlCol="0" anchor="ctr" anchorCtr="0">
        <a:noAutofit/>
      </a:bodyPr>
      <a:lstStyle>
        <a:defPPr algn="ctr">
          <a:defRPr sz="1200" dirty="0" err="1" smtClean="0"/>
        </a:defPPr>
      </a:lstStyle>
    </a:txDef>
  </a:objectDefaults>
  <a:extraClrSchemeLst/>
  <a:extLst>
    <a:ext uri="{05A4C25C-085E-4340-85A3-A5531E510DB2}">
      <thm15:themeFamily xmlns:thm15="http://schemas.microsoft.com/office/thememl/2012/main" name="TVA Branded Presentation Template_2022" id="{F49E33C5-EFD4-A245-B5B0-6B2DEC01C414}" vid="{C3FCE4F4-D4E5-5B43-914E-5137472D62E0}"/>
    </a:ext>
  </a:extLst>
</a:theme>
</file>

<file path=ppt/theme/theme4.xml><?xml version="1.0" encoding="utf-8"?>
<a:theme xmlns:a="http://schemas.openxmlformats.org/drawingml/2006/main" name="TVA_Corp_and_Event_Template_16x9_Sept 2020">
  <a:themeElements>
    <a:clrScheme name="Custom 1">
      <a:dk1>
        <a:sysClr val="windowText" lastClr="000000"/>
      </a:dk1>
      <a:lt1>
        <a:sysClr val="window" lastClr="FFFFFF"/>
      </a:lt1>
      <a:dk2>
        <a:srgbClr val="1C3D6E"/>
      </a:dk2>
      <a:lt2>
        <a:srgbClr val="7F7F7F"/>
      </a:lt2>
      <a:accent1>
        <a:srgbClr val="1C3D6E"/>
      </a:accent1>
      <a:accent2>
        <a:srgbClr val="457EAF"/>
      </a:accent2>
      <a:accent3>
        <a:srgbClr val="6A9033"/>
      </a:accent3>
      <a:accent4>
        <a:srgbClr val="E56027"/>
      </a:accent4>
      <a:accent5>
        <a:srgbClr val="2B9198"/>
      </a:accent5>
      <a:accent6>
        <a:srgbClr val="2F2F2E"/>
      </a:accent6>
      <a:hlink>
        <a:srgbClr val="003A70"/>
      </a:hlink>
      <a:folHlink>
        <a:srgbClr val="E56027"/>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38100" cap="flat" cmpd="sng" algn="ctr">
          <a:noFill/>
          <a:prstDash val="solid"/>
        </a:ln>
        <a:effectLst/>
      </a:spPr>
      <a:bodyPr vert="horz" lIns="91440" tIns="91440" rIns="91440" bIns="91440" rtlCol="0" anchor="ctr"/>
      <a:lstStyle>
        <a:defPPr marL="0" marR="0" indent="0" algn="ctr" defTabSz="914400" eaLnBrk="1" fontAlgn="auto" latinLnBrk="0" hangingPunct="1">
          <a:lnSpc>
            <a:spcPts val="1720"/>
          </a:lnSpc>
          <a:spcBef>
            <a:spcPts val="0"/>
          </a:spcBef>
          <a:spcAft>
            <a:spcPts val="0"/>
          </a:spcAft>
          <a:buClr>
            <a:srgbClr val="FFFFFF"/>
          </a:buClr>
          <a:buSzTx/>
          <a:buFontTx/>
          <a:buNone/>
          <a:tabLst/>
          <a:defRPr kumimoji="0" sz="1200" b="0" i="0" u="none" strike="noStrike" kern="0" cap="none" spc="0" normalizeH="0" baseline="0" noProof="0" dirty="0" smtClean="0">
            <a:ln>
              <a:noFill/>
            </a:ln>
            <a:solidFill>
              <a:schemeClr val="accent3"/>
            </a:solidFill>
            <a:effectLst/>
            <a:uLnTx/>
            <a:uFillTx/>
            <a:latin typeface="Calibri"/>
            <a:ea typeface="+mn-ea"/>
            <a:cs typeface="Arial Unicode MS" pitchFamily="34" charset="-128"/>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2"/>
        </a:solidFill>
      </a:spPr>
      <a:bodyPr wrap="none" tIns="91440" bIns="91440" rtlCol="0" anchor="ctr" anchorCtr="0">
        <a:noAutofit/>
      </a:bodyPr>
      <a:lstStyle>
        <a:defPPr algn="ctr">
          <a:defRPr sz="1200" dirty="0" err="1" smtClean="0"/>
        </a:defPPr>
      </a:lstStyle>
    </a:txDef>
  </a:objectDefaults>
  <a:extraClrSchemeLst/>
  <a:extLst>
    <a:ext uri="{05A4C25C-085E-4340-85A3-A5531E510DB2}">
      <thm15:themeFamily xmlns:thm15="http://schemas.microsoft.com/office/thememl/2012/main" name="Presentation28" id="{B33BB4AB-5C8D-6C46-B8A8-B4A56461EF2C}" vid="{B8E81722-472D-AF4F-87B8-376E351E3EC6}"/>
    </a:ext>
  </a:extLst>
</a:theme>
</file>

<file path=ppt/theme/theme5.xml><?xml version="1.0" encoding="utf-8"?>
<a:theme xmlns:a="http://schemas.openxmlformats.org/drawingml/2006/main" name="4_TVA_Corp_and_Event_Template_16x9_Sept 2020">
  <a:themeElements>
    <a:clrScheme name="Custom 1">
      <a:dk1>
        <a:sysClr val="windowText" lastClr="000000"/>
      </a:dk1>
      <a:lt1>
        <a:sysClr val="window" lastClr="FFFFFF"/>
      </a:lt1>
      <a:dk2>
        <a:srgbClr val="1C3D6E"/>
      </a:dk2>
      <a:lt2>
        <a:srgbClr val="7F7F7F"/>
      </a:lt2>
      <a:accent1>
        <a:srgbClr val="1C3D6E"/>
      </a:accent1>
      <a:accent2>
        <a:srgbClr val="457EAF"/>
      </a:accent2>
      <a:accent3>
        <a:srgbClr val="6A9033"/>
      </a:accent3>
      <a:accent4>
        <a:srgbClr val="E56027"/>
      </a:accent4>
      <a:accent5>
        <a:srgbClr val="2B9198"/>
      </a:accent5>
      <a:accent6>
        <a:srgbClr val="2F2F2E"/>
      </a:accent6>
      <a:hlink>
        <a:srgbClr val="003A70"/>
      </a:hlink>
      <a:folHlink>
        <a:srgbClr val="E56027"/>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38100" cap="flat" cmpd="sng" algn="ctr">
          <a:noFill/>
          <a:prstDash val="solid"/>
        </a:ln>
        <a:effectLst/>
      </a:spPr>
      <a:bodyPr vert="horz" lIns="91440" tIns="91440" rIns="91440" bIns="91440" rtlCol="0" anchor="ctr"/>
      <a:lstStyle>
        <a:defPPr marL="0" marR="0" indent="0" algn="ctr" defTabSz="914400" eaLnBrk="1" fontAlgn="auto" latinLnBrk="0" hangingPunct="1">
          <a:lnSpc>
            <a:spcPts val="1720"/>
          </a:lnSpc>
          <a:spcBef>
            <a:spcPts val="0"/>
          </a:spcBef>
          <a:spcAft>
            <a:spcPts val="0"/>
          </a:spcAft>
          <a:buClr>
            <a:srgbClr val="FFFFFF"/>
          </a:buClr>
          <a:buSzTx/>
          <a:buFontTx/>
          <a:buNone/>
          <a:tabLst/>
          <a:defRPr kumimoji="0" sz="1200" b="0" i="0" u="none" strike="noStrike" kern="0" cap="none" spc="0" normalizeH="0" baseline="0" noProof="0" dirty="0" smtClean="0">
            <a:ln>
              <a:noFill/>
            </a:ln>
            <a:solidFill>
              <a:schemeClr val="accent3"/>
            </a:solidFill>
            <a:effectLst/>
            <a:uLnTx/>
            <a:uFillTx/>
            <a:latin typeface="Calibri"/>
            <a:ea typeface="+mn-ea"/>
            <a:cs typeface="Arial Unicode MS" pitchFamily="34" charset="-128"/>
          </a:defRPr>
        </a:defPPr>
      </a:lst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tIns="91440" bIns="91440" rtlCol="0" anchor="t" anchorCtr="0">
        <a:noAutofit/>
      </a:bodyPr>
      <a:lstStyle>
        <a:defPPr algn="l">
          <a:defRPr sz="1200" dirty="0" err="1" smtClean="0"/>
        </a:defPPr>
      </a:lstStyle>
    </a:txDef>
  </a:objectDefaults>
  <a:extraClrSchemeLst/>
  <a:extLst>
    <a:ext uri="{05A4C25C-085E-4340-85A3-A5531E510DB2}">
      <thm15:themeFamily xmlns:thm15="http://schemas.microsoft.com/office/thememl/2012/main" name="Presentation28" id="{B33BB4AB-5C8D-6C46-B8A8-B4A56461EF2C}" vid="{B8E81722-472D-AF4F-87B8-376E351E3EC6}"/>
    </a:ext>
  </a:extLst>
</a:theme>
</file>

<file path=ppt/theme/theme6.xml><?xml version="1.0" encoding="utf-8"?>
<a:theme xmlns:a="http://schemas.openxmlformats.org/drawingml/2006/main" name="TVA_Corp_and_Event_Template_16x9_Sept 2020">
  <a:themeElements>
    <a:clrScheme name="Custom 1">
      <a:dk1>
        <a:sysClr val="windowText" lastClr="000000"/>
      </a:dk1>
      <a:lt1>
        <a:sysClr val="window" lastClr="FFFFFF"/>
      </a:lt1>
      <a:dk2>
        <a:srgbClr val="1C3D6E"/>
      </a:dk2>
      <a:lt2>
        <a:srgbClr val="7F7F7F"/>
      </a:lt2>
      <a:accent1>
        <a:srgbClr val="1C3D6E"/>
      </a:accent1>
      <a:accent2>
        <a:srgbClr val="457EAF"/>
      </a:accent2>
      <a:accent3>
        <a:srgbClr val="6A9033"/>
      </a:accent3>
      <a:accent4>
        <a:srgbClr val="E56027"/>
      </a:accent4>
      <a:accent5>
        <a:srgbClr val="2B9198"/>
      </a:accent5>
      <a:accent6>
        <a:srgbClr val="2F2F2E"/>
      </a:accent6>
      <a:hlink>
        <a:srgbClr val="003A70"/>
      </a:hlink>
      <a:folHlink>
        <a:srgbClr val="E56027"/>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38100" cap="flat" cmpd="sng" algn="ctr">
          <a:noFill/>
          <a:prstDash val="solid"/>
        </a:ln>
        <a:effectLst/>
      </a:spPr>
      <a:bodyPr vert="horz" lIns="91440" tIns="91440" rIns="91440" bIns="91440" rtlCol="0" anchor="ctr"/>
      <a:lstStyle>
        <a:defPPr marL="0" marR="0" indent="0" algn="ctr" defTabSz="914400" eaLnBrk="1" fontAlgn="auto" latinLnBrk="0" hangingPunct="1">
          <a:lnSpc>
            <a:spcPts val="1720"/>
          </a:lnSpc>
          <a:spcBef>
            <a:spcPts val="0"/>
          </a:spcBef>
          <a:spcAft>
            <a:spcPts val="0"/>
          </a:spcAft>
          <a:buClr>
            <a:srgbClr val="FFFFFF"/>
          </a:buClr>
          <a:buSzTx/>
          <a:buFontTx/>
          <a:buNone/>
          <a:tabLst/>
          <a:defRPr kumimoji="0" sz="1200" b="0" i="0" u="none" strike="noStrike" kern="0" cap="none" spc="0" normalizeH="0" baseline="0" noProof="0" dirty="0" smtClean="0">
            <a:ln>
              <a:noFill/>
            </a:ln>
            <a:solidFill>
              <a:schemeClr val="accent3"/>
            </a:solidFill>
            <a:effectLst/>
            <a:uLnTx/>
            <a:uFillTx/>
            <a:latin typeface="Calibri"/>
            <a:ea typeface="+mn-ea"/>
            <a:cs typeface="Arial Unicode MS" pitchFamily="34" charset="-128"/>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2"/>
        </a:solidFill>
      </a:spPr>
      <a:bodyPr wrap="none" tIns="91440" bIns="91440" rtlCol="0" anchor="ctr" anchorCtr="0">
        <a:noAutofit/>
      </a:bodyPr>
      <a:lstStyle>
        <a:defPPr algn="ctr">
          <a:defRPr sz="1200" dirty="0" err="1" smtClean="0"/>
        </a:defPPr>
      </a:lstStyle>
    </a:txDef>
  </a:objectDefaults>
  <a:extraClrSchemeLst/>
  <a:extLst>
    <a:ext uri="{05A4C25C-085E-4340-85A3-A5531E510DB2}">
      <thm15:themeFamily xmlns:thm15="http://schemas.microsoft.com/office/thememl/2012/main" name="PowerPoint Presentation" id="{F3278A56-1DE0-E44B-9B3E-C5920B4B75C7}" vid="{22AA38A0-0978-5449-894B-B3C95972B9F0}"/>
    </a:ext>
  </a:extLst>
</a:theme>
</file>

<file path=ppt/theme/theme7.xml><?xml version="1.0" encoding="utf-8"?>
<a:theme xmlns:a="http://schemas.openxmlformats.org/drawingml/2006/main" name="TVA_Corp_and_Event_Template_16x9_Sept 2020">
  <a:themeElements>
    <a:clrScheme name="Custom 1">
      <a:dk1>
        <a:sysClr val="windowText" lastClr="000000"/>
      </a:dk1>
      <a:lt1>
        <a:sysClr val="window" lastClr="FFFFFF"/>
      </a:lt1>
      <a:dk2>
        <a:srgbClr val="1C3D6E"/>
      </a:dk2>
      <a:lt2>
        <a:srgbClr val="7F7F7F"/>
      </a:lt2>
      <a:accent1>
        <a:srgbClr val="1C3D6E"/>
      </a:accent1>
      <a:accent2>
        <a:srgbClr val="457EAF"/>
      </a:accent2>
      <a:accent3>
        <a:srgbClr val="6A9033"/>
      </a:accent3>
      <a:accent4>
        <a:srgbClr val="E56027"/>
      </a:accent4>
      <a:accent5>
        <a:srgbClr val="2B9198"/>
      </a:accent5>
      <a:accent6>
        <a:srgbClr val="2F2F2E"/>
      </a:accent6>
      <a:hlink>
        <a:srgbClr val="003A70"/>
      </a:hlink>
      <a:folHlink>
        <a:srgbClr val="E56027"/>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38100" cap="flat" cmpd="sng" algn="ctr">
          <a:noFill/>
          <a:prstDash val="solid"/>
        </a:ln>
        <a:effectLst/>
      </a:spPr>
      <a:bodyPr vert="horz" lIns="91440" tIns="91440" rIns="91440" bIns="91440" rtlCol="0" anchor="ctr"/>
      <a:lstStyle>
        <a:defPPr marL="0" marR="0" indent="0" algn="ctr" defTabSz="914400" eaLnBrk="1" fontAlgn="auto" latinLnBrk="0" hangingPunct="1">
          <a:lnSpc>
            <a:spcPts val="1720"/>
          </a:lnSpc>
          <a:spcBef>
            <a:spcPts val="0"/>
          </a:spcBef>
          <a:spcAft>
            <a:spcPts val="0"/>
          </a:spcAft>
          <a:buClr>
            <a:srgbClr val="FFFFFF"/>
          </a:buClr>
          <a:buSzTx/>
          <a:buFontTx/>
          <a:buNone/>
          <a:tabLst/>
          <a:defRPr kumimoji="0" sz="1200" b="0" i="0" u="none" strike="noStrike" kern="0" cap="none" spc="0" normalizeH="0" baseline="0" noProof="0" dirty="0" smtClean="0">
            <a:ln>
              <a:noFill/>
            </a:ln>
            <a:solidFill>
              <a:schemeClr val="accent3"/>
            </a:solidFill>
            <a:effectLst/>
            <a:uLnTx/>
            <a:uFillTx/>
            <a:latin typeface="Calibri"/>
            <a:ea typeface="+mn-ea"/>
            <a:cs typeface="Arial Unicode MS" pitchFamily="34" charset="-128"/>
          </a:defRPr>
        </a:defPPr>
      </a:lst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tIns="91440" bIns="91440" rtlCol="0" anchor="t" anchorCtr="0">
        <a:noAutofit/>
      </a:bodyPr>
      <a:lstStyle>
        <a:defPPr algn="l">
          <a:defRPr sz="1200" dirty="0" err="1" smtClean="0"/>
        </a:defPPr>
      </a:lstStyle>
    </a:txDef>
  </a:objectDefaults>
  <a:extraClrSchemeLst/>
  <a:extLst>
    <a:ext uri="{05A4C25C-085E-4340-85A3-A5531E510DB2}">
      <thm15:themeFamily xmlns:thm15="http://schemas.microsoft.com/office/thememl/2012/main" name="Presentation28" id="{B33BB4AB-5C8D-6C46-B8A8-B4A56461EF2C}" vid="{B8E81722-472D-AF4F-87B8-376E351E3EC6}"/>
    </a:ext>
  </a:extLst>
</a:theme>
</file>

<file path=ppt/theme/theme8.xml><?xml version="1.0" encoding="utf-8"?>
<a:theme xmlns:a="http://schemas.openxmlformats.org/drawingml/2006/main" name="2022-05 FS Theme r1">
  <a:themeElements>
    <a:clrScheme name="Custom 2">
      <a:dk1>
        <a:sysClr val="windowText" lastClr="000000"/>
      </a:dk1>
      <a:lt1>
        <a:sysClr val="window" lastClr="FFFFFF"/>
      </a:lt1>
      <a:dk2>
        <a:srgbClr val="1C3D6E"/>
      </a:dk2>
      <a:lt2>
        <a:srgbClr val="FFFFFF"/>
      </a:lt2>
      <a:accent1>
        <a:srgbClr val="003A70"/>
      </a:accent1>
      <a:accent2>
        <a:srgbClr val="447DAE"/>
      </a:accent2>
      <a:accent3>
        <a:srgbClr val="6A9033"/>
      </a:accent3>
      <a:accent4>
        <a:srgbClr val="E56027"/>
      </a:accent4>
      <a:accent5>
        <a:srgbClr val="2C9199"/>
      </a:accent5>
      <a:accent6>
        <a:srgbClr val="2F2F2E"/>
      </a:accent6>
      <a:hlink>
        <a:srgbClr val="003A70"/>
      </a:hlink>
      <a:folHlink>
        <a:srgbClr val="E560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spcBef>
            <a:spcPts val="1200"/>
          </a:spcBef>
          <a:defRPr sz="1870" dirty="0" smtClean="0"/>
        </a:defPPr>
      </a:lstStyle>
    </a:txDef>
  </a:objectDefaults>
  <a:extraClrSchemeLst/>
  <a:extLst>
    <a:ext uri="{05A4C25C-085E-4340-85A3-A5531E510DB2}">
      <thm15:themeFamily xmlns:thm15="http://schemas.microsoft.com/office/thememl/2012/main" name="2022-05 FS Theme r1" id="{7E43CC52-1716-4998-9B19-7C122C53433D}" vid="{CB4655FB-2B80-42FA-A4FE-5F57C6B34B03}"/>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9E933AEE9E1541B1CD1685F0660A62" ma:contentTypeVersion="11" ma:contentTypeDescription="Create a new document." ma:contentTypeScope="" ma:versionID="7ae2e9c9bb6b92c3487d01f8024e7304">
  <xsd:schema xmlns:xsd="http://www.w3.org/2001/XMLSchema" xmlns:xs="http://www.w3.org/2001/XMLSchema" xmlns:p="http://schemas.microsoft.com/office/2006/metadata/properties" xmlns:ns2="352a4c8a-f0c2-4bac-8a92-271433e2ceca" xmlns:ns3="ed144535-1550-46e0-8641-df18faac9b2a" targetNamespace="http://schemas.microsoft.com/office/2006/metadata/properties" ma:root="true" ma:fieldsID="b1214bcebbf75f007aea271a8cdc3c38" ns2:_="" ns3:_="">
    <xsd:import namespace="352a4c8a-f0c2-4bac-8a92-271433e2ceca"/>
    <xsd:import namespace="ed144535-1550-46e0-8641-df18faac9b2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2a4c8a-f0c2-4bac-8a92-271433e2c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67a80fa-d766-4dff-9a38-9cfa0937a2a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144535-1550-46e0-8641-df18faac9b2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11b6b49-3f63-4d15-8d77-e38180250f63}" ma:internalName="TaxCatchAll" ma:showField="CatchAllData" ma:web="ed144535-1550-46e0-8641-df18faac9b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52a4c8a-f0c2-4bac-8a92-271433e2ceca">
      <Terms xmlns="http://schemas.microsoft.com/office/infopath/2007/PartnerControls"/>
    </lcf76f155ced4ddcb4097134ff3c332f>
    <TaxCatchAll xmlns="ed144535-1550-46e0-8641-df18faac9b2a" xsi:nil="true"/>
  </documentManagement>
</p:properties>
</file>

<file path=customXml/itemProps1.xml><?xml version="1.0" encoding="utf-8"?>
<ds:datastoreItem xmlns:ds="http://schemas.openxmlformats.org/officeDocument/2006/customXml" ds:itemID="{9E2BA92D-554F-415D-994F-A2E62A70F9F9}">
  <ds:schemaRefs>
    <ds:schemaRef ds:uri="352a4c8a-f0c2-4bac-8a92-271433e2ceca"/>
    <ds:schemaRef ds:uri="ed144535-1550-46e0-8641-df18faac9b2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07552433-54F3-4CBF-81DD-BF40D7E89843}">
  <ds:schemaRefs>
    <ds:schemaRef ds:uri="http://schemas.microsoft.com/sharepoint/v3/contenttype/forms"/>
  </ds:schemaRefs>
</ds:datastoreItem>
</file>

<file path=customXml/itemProps3.xml><?xml version="1.0" encoding="utf-8"?>
<ds:datastoreItem xmlns:ds="http://schemas.openxmlformats.org/officeDocument/2006/customXml" ds:itemID="{2516414D-3D43-482A-884F-5AA425AC52A8}">
  <ds:schemaRefs>
    <ds:schemaRef ds:uri="352a4c8a-f0c2-4bac-8a92-271433e2ceca"/>
    <ds:schemaRef ds:uri="ed144535-1550-46e0-8641-df18faac9b2a"/>
    <ds:schemaRef ds:uri="http://schemas.microsoft.com/office/2006/metadata/properties"/>
    <ds:schemaRef ds:uri="http://schemas.microsoft.com/office/infopath/2007/PartnerControls"/>
    <ds:schemaRef ds:uri="http://www.w3.org/2000/xmlns/"/>
    <ds:schemaRef ds:uri="http://www.w3.org/2001/XMLSchema-instance"/>
  </ds:schemaRefs>
</ds:datastoreItem>
</file>

<file path=docMetadata/LabelInfo.xml><?xml version="1.0" encoding="utf-8"?>
<clbl:labelList xmlns:clbl="http://schemas.microsoft.com/office/2020/mipLabelMetadata">
  <clbl:label id="{543eaf7b-7e0d-4076-a34d-1fc8cc20e5bb}" enabled="0" method="" siteId="{543eaf7b-7e0d-4076-a34d-1fc8cc20e5bb}" removed="1"/>
</clbl:labelList>
</file>

<file path=docProps/app.xml><?xml version="1.0" encoding="utf-8"?>
<Properties xmlns="http://schemas.openxmlformats.org/officeDocument/2006/extended-properties" xmlns:vt="http://schemas.openxmlformats.org/officeDocument/2006/docPropsVTypes">
  <Template>TVA_Corp_and_Event_Template_16x9_Sept 2020</Template>
  <TotalTime>19</TotalTime>
  <Words>1722</Words>
  <Application>Microsoft Office PowerPoint</Application>
  <PresentationFormat>On-screen Show (16:9)</PresentationFormat>
  <Paragraphs>251</Paragraphs>
  <Slides>21</Slides>
  <Notes>14</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21</vt:i4>
      </vt:variant>
    </vt:vector>
  </HeadingPairs>
  <TitlesOfParts>
    <vt:vector size="37" baseType="lpstr">
      <vt:lpstr>Aptos</vt:lpstr>
      <vt:lpstr>Arial</vt:lpstr>
      <vt:lpstr>Arial Narrow</vt:lpstr>
      <vt:lpstr>Calibri</vt:lpstr>
      <vt:lpstr>Courier New</vt:lpstr>
      <vt:lpstr>DM Sans</vt:lpstr>
      <vt:lpstr>Helvetica Neue</vt:lpstr>
      <vt:lpstr>Wingdings</vt:lpstr>
      <vt:lpstr>TVA_Corp_and_Event_Template_16x9_Sept 2020</vt:lpstr>
      <vt:lpstr>Corp and Event Divider</vt:lpstr>
      <vt:lpstr>Closing</vt:lpstr>
      <vt:lpstr>TVA_Corp_and_Event_Template_16x9_Sept 2020</vt:lpstr>
      <vt:lpstr>4_TVA_Corp_and_Event_Template_16x9_Sept 2020</vt:lpstr>
      <vt:lpstr>TVA_Corp_and_Event_Template_16x9_Sept 2020</vt:lpstr>
      <vt:lpstr>TVA_Corp_and_Event_Template_16x9_Sept 2020</vt:lpstr>
      <vt:lpstr>2022-05 FS Theme r1</vt:lpstr>
      <vt:lpstr>FY26 Program Enhancements </vt:lpstr>
      <vt:lpstr>Agenda</vt:lpstr>
      <vt:lpstr>Year in Review</vt:lpstr>
      <vt:lpstr>FY25-29 Portfolio Investment &amp; Impact</vt:lpstr>
      <vt:lpstr>Value of the PPN</vt:lpstr>
      <vt:lpstr>PPN Insights - Dashboard View</vt:lpstr>
      <vt:lpstr>Current PPN Status</vt:lpstr>
      <vt:lpstr>FY25 PPN Awards</vt:lpstr>
      <vt:lpstr>PPN 2025 Awardees</vt:lpstr>
      <vt:lpstr>Business &amp; Industry Incentive Updates</vt:lpstr>
      <vt:lpstr>PowerPoint Presentation</vt:lpstr>
      <vt:lpstr>Incentives: New and Expanded Measures</vt:lpstr>
      <vt:lpstr>Incentives: Increases &amp; Limited-Time Offer</vt:lpstr>
      <vt:lpstr>How Incentive Projects Proceed</vt:lpstr>
      <vt:lpstr>Rules to Remember</vt:lpstr>
      <vt:lpstr>PPN Rewards</vt:lpstr>
      <vt:lpstr>PPN Rewards – Filling the Pipeline</vt:lpstr>
      <vt:lpstr>Fast Track Lighting SPIF Extension</vt:lpstr>
      <vt:lpstr>Next Steps:</vt:lpstr>
      <vt:lpstr>Meet the Team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LPC Roadshow</dc:title>
  <dc:creator>Grant, Mallory Paige</dc:creator>
  <cp:lastModifiedBy>Taylor, Mitchell</cp:lastModifiedBy>
  <cp:revision>14</cp:revision>
  <cp:lastPrinted>2021-02-10T18:39:11Z</cp:lastPrinted>
  <dcterms:created xsi:type="dcterms:W3CDTF">2025-08-05T14:44:14Z</dcterms:created>
  <dcterms:modified xsi:type="dcterms:W3CDTF">2025-10-02T17:48:51Z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0x010100869E933AEE9E1541B1CD1685F0660A62</vt:lpwstr>
  </property>
  <property fmtid="{D5CDD505-2E9C-101B-9397-08002B2CF9AE}" pid="3" name="_dlc_DocIdItemGuid">
    <vt:lpwstr>d13cc951-a0f3-468e-83a1-580b59cb52f3</vt:lpwstr>
  </property>
  <property fmtid="{D5CDD505-2E9C-101B-9397-08002B2CF9AE}" pid="4" name="MediaServiceImageTags">
    <vt:lpwstr/>
  </property>
</Properties>
</file>